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75" r:id="rId2"/>
    <p:sldId id="257" r:id="rId3"/>
    <p:sldId id="261" r:id="rId4"/>
    <p:sldId id="265" r:id="rId5"/>
    <p:sldId id="296" r:id="rId6"/>
    <p:sldId id="311" r:id="rId7"/>
    <p:sldId id="307" r:id="rId8"/>
    <p:sldId id="330" r:id="rId9"/>
    <p:sldId id="336" r:id="rId10"/>
    <p:sldId id="331" r:id="rId11"/>
    <p:sldId id="319" r:id="rId12"/>
    <p:sldId id="332" r:id="rId13"/>
    <p:sldId id="328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9" r:id="rId23"/>
    <p:sldId id="308" r:id="rId24"/>
    <p:sldId id="312" r:id="rId25"/>
    <p:sldId id="317" r:id="rId26"/>
    <p:sldId id="318" r:id="rId27"/>
    <p:sldId id="333" r:id="rId28"/>
    <p:sldId id="334" r:id="rId29"/>
    <p:sldId id="293" r:id="rId30"/>
    <p:sldId id="295" r:id="rId31"/>
    <p:sldId id="314" r:id="rId32"/>
    <p:sldId id="315" r:id="rId33"/>
    <p:sldId id="335" r:id="rId34"/>
    <p:sldId id="316" r:id="rId35"/>
    <p:sldId id="269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2DF14-92EF-4F54-89B4-C266A56E4E99}" v="24" dt="2023-02-21T15:46:54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Kiểu Trung bình 2 - Màu chủ đề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Kiểu Có chủ đề 1 - Màu chủ đề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94227" autoAdjust="0"/>
  </p:normalViewPr>
  <p:slideViewPr>
    <p:cSldViewPr snapToGrid="0">
      <p:cViewPr varScale="1">
        <p:scale>
          <a:sx n="72" d="100"/>
          <a:sy n="72" d="100"/>
        </p:scale>
        <p:origin x="16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DINH KHANH 20191905" userId="S::khanh.ld191905@sis.hust.edu.vn::e66cb91c-88ab-4341-a4e8-559f2b748144" providerId="AD" clId="Web-{0112831C-7B42-6BEF-036B-912C9A837B8C}"/>
    <pc:docChg chg="modSld">
      <pc:chgData name="LE DINH KHANH 20191905" userId="S::khanh.ld191905@sis.hust.edu.vn::e66cb91c-88ab-4341-a4e8-559f2b748144" providerId="AD" clId="Web-{0112831C-7B42-6BEF-036B-912C9A837B8C}" dt="2023-02-20T15:46:03.629" v="24" actId="20577"/>
      <pc:docMkLst>
        <pc:docMk/>
      </pc:docMkLst>
      <pc:sldChg chg="modSp">
        <pc:chgData name="LE DINH KHANH 20191905" userId="S::khanh.ld191905@sis.hust.edu.vn::e66cb91c-88ab-4341-a4e8-559f2b748144" providerId="AD" clId="Web-{0112831C-7B42-6BEF-036B-912C9A837B8C}" dt="2023-02-20T15:46:03.629" v="24" actId="20577"/>
        <pc:sldMkLst>
          <pc:docMk/>
          <pc:sldMk cId="3418659184" sldId="315"/>
        </pc:sldMkLst>
        <pc:spChg chg="mod">
          <ac:chgData name="LE DINH KHANH 20191905" userId="S::khanh.ld191905@sis.hust.edu.vn::e66cb91c-88ab-4341-a4e8-559f2b748144" providerId="AD" clId="Web-{0112831C-7B42-6BEF-036B-912C9A837B8C}" dt="2023-02-20T15:46:03.629" v="24" actId="20577"/>
          <ac:spMkLst>
            <pc:docMk/>
            <pc:sldMk cId="3418659184" sldId="315"/>
            <ac:spMk id="5" creationId="{3024729C-66FF-28AC-F720-424E88E4941B}"/>
          </ac:spMkLst>
        </pc:spChg>
      </pc:sldChg>
    </pc:docChg>
  </pc:docChgLst>
  <pc:docChgLst>
    <pc:chgData name="LE DINH KHANH 20191905" userId="e66cb91c-88ab-4341-a4e8-559f2b748144" providerId="ADAL" clId="{623260A2-627B-43D7-8475-910AB787586D}"/>
    <pc:docChg chg="undo custSel addSld delSld modSld sldOrd">
      <pc:chgData name="LE DINH KHANH 20191905" userId="e66cb91c-88ab-4341-a4e8-559f2b748144" providerId="ADAL" clId="{623260A2-627B-43D7-8475-910AB787586D}" dt="2023-02-11T14:25:31.870" v="1154" actId="1076"/>
      <pc:docMkLst>
        <pc:docMk/>
      </pc:docMkLst>
      <pc:sldChg chg="ord">
        <pc:chgData name="LE DINH KHANH 20191905" userId="e66cb91c-88ab-4341-a4e8-559f2b748144" providerId="ADAL" clId="{623260A2-627B-43D7-8475-910AB787586D}" dt="2023-02-11T11:11:17.873" v="385"/>
        <pc:sldMkLst>
          <pc:docMk/>
          <pc:sldMk cId="292364014" sldId="265"/>
        </pc:sldMkLst>
      </pc:sldChg>
      <pc:sldChg chg="add">
        <pc:chgData name="LE DINH KHANH 20191905" userId="e66cb91c-88ab-4341-a4e8-559f2b748144" providerId="ADAL" clId="{623260A2-627B-43D7-8475-910AB787586D}" dt="2023-02-11T13:59:05.920" v="844"/>
        <pc:sldMkLst>
          <pc:docMk/>
          <pc:sldMk cId="2830535683" sldId="269"/>
        </pc:sldMkLst>
      </pc:sldChg>
      <pc:sldChg chg="modSp mod ord">
        <pc:chgData name="LE DINH KHANH 20191905" userId="e66cb91c-88ab-4341-a4e8-559f2b748144" providerId="ADAL" clId="{623260A2-627B-43D7-8475-910AB787586D}" dt="2023-02-11T14:19:33.265" v="1134" actId="20577"/>
        <pc:sldMkLst>
          <pc:docMk/>
          <pc:sldMk cId="2565018148" sldId="293"/>
        </pc:sldMkLst>
        <pc:spChg chg="mod">
          <ac:chgData name="LE DINH KHANH 20191905" userId="e66cb91c-88ab-4341-a4e8-559f2b748144" providerId="ADAL" clId="{623260A2-627B-43D7-8475-910AB787586D}" dt="2023-02-11T14:19:33.265" v="1134" actId="20577"/>
          <ac:spMkLst>
            <pc:docMk/>
            <pc:sldMk cId="2565018148" sldId="293"/>
            <ac:spMk id="3" creationId="{240AC891-B37B-496E-B298-DEA919AB4F13}"/>
          </ac:spMkLst>
        </pc:spChg>
      </pc:sldChg>
      <pc:sldChg chg="modSp mod ord">
        <pc:chgData name="LE DINH KHANH 20191905" userId="e66cb91c-88ab-4341-a4e8-559f2b748144" providerId="ADAL" clId="{623260A2-627B-43D7-8475-910AB787586D}" dt="2023-02-11T14:19:39.464" v="1144" actId="20577"/>
        <pc:sldMkLst>
          <pc:docMk/>
          <pc:sldMk cId="1254514086" sldId="295"/>
        </pc:sldMkLst>
        <pc:spChg chg="mod">
          <ac:chgData name="LE DINH KHANH 20191905" userId="e66cb91c-88ab-4341-a4e8-559f2b748144" providerId="ADAL" clId="{623260A2-627B-43D7-8475-910AB787586D}" dt="2023-02-11T14:19:39.464" v="1144" actId="20577"/>
          <ac:spMkLst>
            <pc:docMk/>
            <pc:sldMk cId="1254514086" sldId="295"/>
            <ac:spMk id="3" creationId="{240AC891-B37B-496E-B298-DEA919AB4F13}"/>
          </ac:spMkLst>
        </pc:spChg>
      </pc:sldChg>
      <pc:sldChg chg="addSp delSp modSp mod ord">
        <pc:chgData name="LE DINH KHANH 20191905" userId="e66cb91c-88ab-4341-a4e8-559f2b748144" providerId="ADAL" clId="{623260A2-627B-43D7-8475-910AB787586D}" dt="2023-02-11T11:04:03.422" v="224" actId="1076"/>
        <pc:sldMkLst>
          <pc:docMk/>
          <pc:sldMk cId="108723194" sldId="296"/>
        </pc:sldMkLst>
        <pc:spChg chg="mod">
          <ac:chgData name="LE DINH KHANH 20191905" userId="e66cb91c-88ab-4341-a4e8-559f2b748144" providerId="ADAL" clId="{623260A2-627B-43D7-8475-910AB787586D}" dt="2023-02-11T10:37:05.503" v="122" actId="20577"/>
          <ac:spMkLst>
            <pc:docMk/>
            <pc:sldMk cId="108723194" sldId="296"/>
            <ac:spMk id="3" creationId="{02AAE2DD-3B6F-1292-F0B0-17E0A318CC51}"/>
          </ac:spMkLst>
        </pc:spChg>
        <pc:spChg chg="del mod">
          <ac:chgData name="LE DINH KHANH 20191905" userId="e66cb91c-88ab-4341-a4e8-559f2b748144" providerId="ADAL" clId="{623260A2-627B-43D7-8475-910AB787586D}" dt="2023-02-11T10:37:36.313" v="131"/>
          <ac:spMkLst>
            <pc:docMk/>
            <pc:sldMk cId="108723194" sldId="296"/>
            <ac:spMk id="6" creationId="{3F32630B-0099-16E5-4989-A65D71305C48}"/>
          </ac:spMkLst>
        </pc:spChg>
        <pc:picChg chg="add mod">
          <ac:chgData name="LE DINH KHANH 20191905" userId="e66cb91c-88ab-4341-a4e8-559f2b748144" providerId="ADAL" clId="{623260A2-627B-43D7-8475-910AB787586D}" dt="2023-02-11T11:04:03.422" v="224" actId="1076"/>
          <ac:picMkLst>
            <pc:docMk/>
            <pc:sldMk cId="108723194" sldId="296"/>
            <ac:picMk id="1026" creationId="{F2FF86E7-7DB6-718F-37FA-0900064FFBC3}"/>
          </ac:picMkLst>
        </pc:picChg>
      </pc:sldChg>
      <pc:sldChg chg="del">
        <pc:chgData name="LE DINH KHANH 20191905" userId="e66cb91c-88ab-4341-a4e8-559f2b748144" providerId="ADAL" clId="{623260A2-627B-43D7-8475-910AB787586D}" dt="2023-02-11T13:58:45.086" v="835" actId="47"/>
        <pc:sldMkLst>
          <pc:docMk/>
          <pc:sldMk cId="3875266205" sldId="297"/>
        </pc:sldMkLst>
      </pc:sldChg>
      <pc:sldChg chg="del">
        <pc:chgData name="LE DINH KHANH 20191905" userId="e66cb91c-88ab-4341-a4e8-559f2b748144" providerId="ADAL" clId="{623260A2-627B-43D7-8475-910AB787586D}" dt="2023-02-11T13:58:44.751" v="834" actId="47"/>
        <pc:sldMkLst>
          <pc:docMk/>
          <pc:sldMk cId="3298427160" sldId="298"/>
        </pc:sldMkLst>
      </pc:sldChg>
      <pc:sldChg chg="del">
        <pc:chgData name="LE DINH KHANH 20191905" userId="e66cb91c-88ab-4341-a4e8-559f2b748144" providerId="ADAL" clId="{623260A2-627B-43D7-8475-910AB787586D}" dt="2023-02-11T13:58:45.216" v="836" actId="47"/>
        <pc:sldMkLst>
          <pc:docMk/>
          <pc:sldMk cId="631385256" sldId="299"/>
        </pc:sldMkLst>
      </pc:sldChg>
      <pc:sldChg chg="del">
        <pc:chgData name="LE DINH KHANH 20191905" userId="e66cb91c-88ab-4341-a4e8-559f2b748144" providerId="ADAL" clId="{623260A2-627B-43D7-8475-910AB787586D}" dt="2023-02-11T13:58:45.669" v="837" actId="47"/>
        <pc:sldMkLst>
          <pc:docMk/>
          <pc:sldMk cId="1355603289" sldId="300"/>
        </pc:sldMkLst>
      </pc:sldChg>
      <pc:sldChg chg="del">
        <pc:chgData name="LE DINH KHANH 20191905" userId="e66cb91c-88ab-4341-a4e8-559f2b748144" providerId="ADAL" clId="{623260A2-627B-43D7-8475-910AB787586D}" dt="2023-02-11T13:58:48.287" v="838" actId="47"/>
        <pc:sldMkLst>
          <pc:docMk/>
          <pc:sldMk cId="2009783806" sldId="301"/>
        </pc:sldMkLst>
      </pc:sldChg>
      <pc:sldChg chg="del">
        <pc:chgData name="LE DINH KHANH 20191905" userId="e66cb91c-88ab-4341-a4e8-559f2b748144" providerId="ADAL" clId="{623260A2-627B-43D7-8475-910AB787586D}" dt="2023-02-11T13:58:48.895" v="839" actId="47"/>
        <pc:sldMkLst>
          <pc:docMk/>
          <pc:sldMk cId="315183151" sldId="302"/>
        </pc:sldMkLst>
      </pc:sldChg>
      <pc:sldChg chg="del">
        <pc:chgData name="LE DINH KHANH 20191905" userId="e66cb91c-88ab-4341-a4e8-559f2b748144" providerId="ADAL" clId="{623260A2-627B-43D7-8475-910AB787586D}" dt="2023-02-11T13:58:54.799" v="840" actId="47"/>
        <pc:sldMkLst>
          <pc:docMk/>
          <pc:sldMk cId="2824696440" sldId="303"/>
        </pc:sldMkLst>
      </pc:sldChg>
      <pc:sldChg chg="del">
        <pc:chgData name="LE DINH KHANH 20191905" userId="e66cb91c-88ab-4341-a4e8-559f2b748144" providerId="ADAL" clId="{623260A2-627B-43D7-8475-910AB787586D}" dt="2023-02-11T13:58:55.204" v="841" actId="47"/>
        <pc:sldMkLst>
          <pc:docMk/>
          <pc:sldMk cId="767552034" sldId="304"/>
        </pc:sldMkLst>
      </pc:sldChg>
      <pc:sldChg chg="new del">
        <pc:chgData name="LE DINH KHANH 20191905" userId="e66cb91c-88ab-4341-a4e8-559f2b748144" providerId="ADAL" clId="{623260A2-627B-43D7-8475-910AB787586D}" dt="2023-02-11T10:36:05.380" v="2" actId="47"/>
        <pc:sldMkLst>
          <pc:docMk/>
          <pc:sldMk cId="845150475" sldId="305"/>
        </pc:sldMkLst>
      </pc:sldChg>
      <pc:sldChg chg="add del">
        <pc:chgData name="LE DINH KHANH 20191905" userId="e66cb91c-88ab-4341-a4e8-559f2b748144" providerId="ADAL" clId="{623260A2-627B-43D7-8475-910AB787586D}" dt="2023-02-11T13:58:55.611" v="842" actId="47"/>
        <pc:sldMkLst>
          <pc:docMk/>
          <pc:sldMk cId="3352670687" sldId="306"/>
        </pc:sldMkLst>
      </pc:sldChg>
      <pc:sldChg chg="addSp delSp modSp add mod ord">
        <pc:chgData name="LE DINH KHANH 20191905" userId="e66cb91c-88ab-4341-a4e8-559f2b748144" providerId="ADAL" clId="{623260A2-627B-43D7-8475-910AB787586D}" dt="2023-02-11T11:11:50.841" v="393"/>
        <pc:sldMkLst>
          <pc:docMk/>
          <pc:sldMk cId="1908858811" sldId="307"/>
        </pc:sldMkLst>
        <pc:spChg chg="mod">
          <ac:chgData name="LE DINH KHANH 20191905" userId="e66cb91c-88ab-4341-a4e8-559f2b748144" providerId="ADAL" clId="{623260A2-627B-43D7-8475-910AB787586D}" dt="2023-02-11T10:38:04.588" v="207" actId="20577"/>
          <ac:spMkLst>
            <pc:docMk/>
            <pc:sldMk cId="1908858811" sldId="307"/>
            <ac:spMk id="3" creationId="{02AAE2DD-3B6F-1292-F0B0-17E0A318CC51}"/>
          </ac:spMkLst>
        </pc:spChg>
        <pc:spChg chg="del mod">
          <ac:chgData name="LE DINH KHANH 20191905" userId="e66cb91c-88ab-4341-a4e8-559f2b748144" providerId="ADAL" clId="{623260A2-627B-43D7-8475-910AB787586D}" dt="2023-02-11T10:39:06.864" v="216" actId="478"/>
          <ac:spMkLst>
            <pc:docMk/>
            <pc:sldMk cId="1908858811" sldId="307"/>
            <ac:spMk id="6" creationId="{3F32630B-0099-16E5-4989-A65D71305C48}"/>
          </ac:spMkLst>
        </pc:spChg>
        <pc:picChg chg="add del mod">
          <ac:chgData name="LE DINH KHANH 20191905" userId="e66cb91c-88ab-4341-a4e8-559f2b748144" providerId="ADAL" clId="{623260A2-627B-43D7-8475-910AB787586D}" dt="2023-02-11T10:49:45.366" v="217" actId="478"/>
          <ac:picMkLst>
            <pc:docMk/>
            <pc:sldMk cId="1908858811" sldId="307"/>
            <ac:picMk id="5" creationId="{12933994-308F-85D0-2A02-14F14D11668B}"/>
          </ac:picMkLst>
        </pc:picChg>
        <pc:picChg chg="add">
          <ac:chgData name="LE DINH KHANH 20191905" userId="e66cb91c-88ab-4341-a4e8-559f2b748144" providerId="ADAL" clId="{623260A2-627B-43D7-8475-910AB787586D}" dt="2023-02-11T10:49:45.864" v="218" actId="22"/>
          <ac:picMkLst>
            <pc:docMk/>
            <pc:sldMk cId="1908858811" sldId="307"/>
            <ac:picMk id="8" creationId="{7FB1FCF8-E5E9-119E-937D-C5A270448B72}"/>
          </ac:picMkLst>
        </pc:picChg>
      </pc:sldChg>
      <pc:sldChg chg="new del">
        <pc:chgData name="LE DINH KHANH 20191905" userId="e66cb91c-88ab-4341-a4e8-559f2b748144" providerId="ADAL" clId="{623260A2-627B-43D7-8475-910AB787586D}" dt="2023-02-11T10:37:24.633" v="124" actId="47"/>
        <pc:sldMkLst>
          <pc:docMk/>
          <pc:sldMk cId="3776472341" sldId="307"/>
        </pc:sldMkLst>
      </pc:sldChg>
      <pc:sldChg chg="addSp delSp modSp add mod ord">
        <pc:chgData name="LE DINH KHANH 20191905" userId="e66cb91c-88ab-4341-a4e8-559f2b748144" providerId="ADAL" clId="{623260A2-627B-43D7-8475-910AB787586D}" dt="2023-02-11T13:57:07.550" v="681" actId="20577"/>
        <pc:sldMkLst>
          <pc:docMk/>
          <pc:sldMk cId="3385138024" sldId="308"/>
        </pc:sldMkLst>
        <pc:spChg chg="mod">
          <ac:chgData name="LE DINH KHANH 20191905" userId="e66cb91c-88ab-4341-a4e8-559f2b748144" providerId="ADAL" clId="{623260A2-627B-43D7-8475-910AB787586D}" dt="2023-02-11T13:57:07.550" v="681" actId="20577"/>
          <ac:spMkLst>
            <pc:docMk/>
            <pc:sldMk cId="3385138024" sldId="308"/>
            <ac:spMk id="3" creationId="{02AAE2DD-3B6F-1292-F0B0-17E0A318CC51}"/>
          </ac:spMkLst>
        </pc:spChg>
        <pc:spChg chg="del mod ord">
          <ac:chgData name="LE DINH KHANH 20191905" userId="e66cb91c-88ab-4341-a4e8-559f2b748144" providerId="ADAL" clId="{623260A2-627B-43D7-8475-910AB787586D}" dt="2023-02-11T13:07:18.021" v="480"/>
          <ac:spMkLst>
            <pc:docMk/>
            <pc:sldMk cId="3385138024" sldId="308"/>
            <ac:spMk id="6" creationId="{3F32630B-0099-16E5-4989-A65D71305C48}"/>
          </ac:spMkLst>
        </pc:spChg>
        <pc:spChg chg="add mod ord">
          <ac:chgData name="LE DINH KHANH 20191905" userId="e66cb91c-88ab-4341-a4e8-559f2b748144" providerId="ADAL" clId="{623260A2-627B-43D7-8475-910AB787586D}" dt="2023-02-11T13:51:36.891" v="540" actId="1076"/>
          <ac:spMkLst>
            <pc:docMk/>
            <pc:sldMk cId="3385138024" sldId="308"/>
            <ac:spMk id="9" creationId="{6EE1BE89-0594-5D75-3C61-B50D52DE7AEC}"/>
          </ac:spMkLst>
        </pc:spChg>
        <pc:picChg chg="add del mod">
          <ac:chgData name="LE DINH KHANH 20191905" userId="e66cb91c-88ab-4341-a4e8-559f2b748144" providerId="ADAL" clId="{623260A2-627B-43D7-8475-910AB787586D}" dt="2023-02-11T13:13:26.063" v="490" actId="478"/>
          <ac:picMkLst>
            <pc:docMk/>
            <pc:sldMk cId="3385138024" sldId="308"/>
            <ac:picMk id="5" creationId="{ABD93E9D-294D-5079-266D-F579F602D4CF}"/>
          </ac:picMkLst>
        </pc:picChg>
        <pc:picChg chg="add mod">
          <ac:chgData name="LE DINH KHANH 20191905" userId="e66cb91c-88ab-4341-a4e8-559f2b748144" providerId="ADAL" clId="{623260A2-627B-43D7-8475-910AB787586D}" dt="2023-02-11T13:07:28.809" v="483" actId="1076"/>
          <ac:picMkLst>
            <pc:docMk/>
            <pc:sldMk cId="3385138024" sldId="308"/>
            <ac:picMk id="8" creationId="{5FCACA1E-6658-27C0-90B3-A093A88209BB}"/>
          </ac:picMkLst>
        </pc:picChg>
        <pc:picChg chg="add del mod">
          <ac:chgData name="LE DINH KHANH 20191905" userId="e66cb91c-88ab-4341-a4e8-559f2b748144" providerId="ADAL" clId="{623260A2-627B-43D7-8475-910AB787586D}" dt="2023-02-11T13:16:03.171" v="494" actId="478"/>
          <ac:picMkLst>
            <pc:docMk/>
            <pc:sldMk cId="3385138024" sldId="308"/>
            <ac:picMk id="11" creationId="{B1357ED9-D632-4323-BCC3-8425441F80D4}"/>
          </ac:picMkLst>
        </pc:picChg>
        <pc:picChg chg="add mod">
          <ac:chgData name="LE DINH KHANH 20191905" userId="e66cb91c-88ab-4341-a4e8-559f2b748144" providerId="ADAL" clId="{623260A2-627B-43D7-8475-910AB787586D}" dt="2023-02-11T13:16:31.873" v="502" actId="1076"/>
          <ac:picMkLst>
            <pc:docMk/>
            <pc:sldMk cId="3385138024" sldId="308"/>
            <ac:picMk id="13" creationId="{A025CD85-9F39-4C6E-5996-A1D56EC76CF8}"/>
          </ac:picMkLst>
        </pc:picChg>
      </pc:sldChg>
      <pc:sldChg chg="add del">
        <pc:chgData name="LE DINH KHANH 20191905" userId="e66cb91c-88ab-4341-a4e8-559f2b748144" providerId="ADAL" clId="{623260A2-627B-43D7-8475-910AB787586D}" dt="2023-02-11T13:58:41.113" v="833" actId="47"/>
        <pc:sldMkLst>
          <pc:docMk/>
          <pc:sldMk cId="45720852" sldId="309"/>
        </pc:sldMkLst>
      </pc:sldChg>
      <pc:sldChg chg="add del">
        <pc:chgData name="LE DINH KHANH 20191905" userId="e66cb91c-88ab-4341-a4e8-559f2b748144" providerId="ADAL" clId="{623260A2-627B-43D7-8475-910AB787586D}" dt="2023-02-11T13:58:57.489" v="843" actId="47"/>
        <pc:sldMkLst>
          <pc:docMk/>
          <pc:sldMk cId="839838865" sldId="310"/>
        </pc:sldMkLst>
      </pc:sldChg>
      <pc:sldChg chg="addSp delSp modSp add mod">
        <pc:chgData name="LE DINH KHANH 20191905" userId="e66cb91c-88ab-4341-a4e8-559f2b748144" providerId="ADAL" clId="{623260A2-627B-43D7-8475-910AB787586D}" dt="2023-02-11T11:07:43.153" v="373" actId="255"/>
        <pc:sldMkLst>
          <pc:docMk/>
          <pc:sldMk cId="3601102947" sldId="311"/>
        </pc:sldMkLst>
        <pc:spChg chg="mod">
          <ac:chgData name="LE DINH KHANH 20191905" userId="e66cb91c-88ab-4341-a4e8-559f2b748144" providerId="ADAL" clId="{623260A2-627B-43D7-8475-910AB787586D}" dt="2023-02-11T11:06:27.326" v="286" actId="20577"/>
          <ac:spMkLst>
            <pc:docMk/>
            <pc:sldMk cId="3601102947" sldId="311"/>
            <ac:spMk id="3" creationId="{02AAE2DD-3B6F-1292-F0B0-17E0A318CC51}"/>
          </ac:spMkLst>
        </pc:spChg>
        <pc:spChg chg="add mod">
          <ac:chgData name="LE DINH KHANH 20191905" userId="e66cb91c-88ab-4341-a4e8-559f2b748144" providerId="ADAL" clId="{623260A2-627B-43D7-8475-910AB787586D}" dt="2023-02-11T11:07:43.153" v="373" actId="255"/>
          <ac:spMkLst>
            <pc:docMk/>
            <pc:sldMk cId="3601102947" sldId="311"/>
            <ac:spMk id="4" creationId="{540B6130-66A3-A501-7B3D-9F6EDE13E6F7}"/>
          </ac:spMkLst>
        </pc:spChg>
        <pc:picChg chg="del">
          <ac:chgData name="LE DINH KHANH 20191905" userId="e66cb91c-88ab-4341-a4e8-559f2b748144" providerId="ADAL" clId="{623260A2-627B-43D7-8475-910AB787586D}" dt="2023-02-11T11:05:00.258" v="226" actId="478"/>
          <ac:picMkLst>
            <pc:docMk/>
            <pc:sldMk cId="3601102947" sldId="311"/>
            <ac:picMk id="1026" creationId="{F2FF86E7-7DB6-718F-37FA-0900064FFBC3}"/>
          </ac:picMkLst>
        </pc:picChg>
        <pc:picChg chg="add del mod">
          <ac:chgData name="LE DINH KHANH 20191905" userId="e66cb91c-88ab-4341-a4e8-559f2b748144" providerId="ADAL" clId="{623260A2-627B-43D7-8475-910AB787586D}" dt="2023-02-11T11:05:16.051" v="230" actId="478"/>
          <ac:picMkLst>
            <pc:docMk/>
            <pc:sldMk cId="3601102947" sldId="311"/>
            <ac:picMk id="2050" creationId="{A31F6D14-5D13-0224-32E9-20EBDCAC3DE0}"/>
          </ac:picMkLst>
        </pc:picChg>
        <pc:picChg chg="add del">
          <ac:chgData name="LE DINH KHANH 20191905" userId="e66cb91c-88ab-4341-a4e8-559f2b748144" providerId="ADAL" clId="{623260A2-627B-43D7-8475-910AB787586D}" dt="2023-02-11T11:05:49.131" v="232"/>
          <ac:picMkLst>
            <pc:docMk/>
            <pc:sldMk cId="3601102947" sldId="311"/>
            <ac:picMk id="2052" creationId="{471CFC90-CBDC-DB0D-5FC2-DC909A8CF0F0}"/>
          </ac:picMkLst>
        </pc:picChg>
        <pc:picChg chg="add mod">
          <ac:chgData name="LE DINH KHANH 20191905" userId="e66cb91c-88ab-4341-a4e8-559f2b748144" providerId="ADAL" clId="{623260A2-627B-43D7-8475-910AB787586D}" dt="2023-02-11T11:06:42.927" v="289" actId="1076"/>
          <ac:picMkLst>
            <pc:docMk/>
            <pc:sldMk cId="3601102947" sldId="311"/>
            <ac:picMk id="2054" creationId="{748E794A-2F22-5722-433C-EB3880757531}"/>
          </ac:picMkLst>
        </pc:picChg>
      </pc:sldChg>
      <pc:sldChg chg="addSp delSp modSp add mod ord">
        <pc:chgData name="LE DINH KHANH 20191905" userId="e66cb91c-88ab-4341-a4e8-559f2b748144" providerId="ADAL" clId="{623260A2-627B-43D7-8475-910AB787586D}" dt="2023-02-11T13:57:15.463" v="687" actId="20577"/>
        <pc:sldMkLst>
          <pc:docMk/>
          <pc:sldMk cId="3311703994" sldId="312"/>
        </pc:sldMkLst>
        <pc:spChg chg="mod">
          <ac:chgData name="LE DINH KHANH 20191905" userId="e66cb91c-88ab-4341-a4e8-559f2b748144" providerId="ADAL" clId="{623260A2-627B-43D7-8475-910AB787586D}" dt="2023-02-11T13:57:15.463" v="687" actId="20577"/>
          <ac:spMkLst>
            <pc:docMk/>
            <pc:sldMk cId="3311703994" sldId="312"/>
            <ac:spMk id="3" creationId="{02AAE2DD-3B6F-1292-F0B0-17E0A318CC51}"/>
          </ac:spMkLst>
        </pc:spChg>
        <pc:spChg chg="mod">
          <ac:chgData name="LE DINH KHANH 20191905" userId="e66cb91c-88ab-4341-a4e8-559f2b748144" providerId="ADAL" clId="{623260A2-627B-43D7-8475-910AB787586D}" dt="2023-02-11T13:51:26.204" v="539" actId="1076"/>
          <ac:spMkLst>
            <pc:docMk/>
            <pc:sldMk cId="3311703994" sldId="312"/>
            <ac:spMk id="9" creationId="{6EE1BE89-0594-5D75-3C61-B50D52DE7AEC}"/>
          </ac:spMkLst>
        </pc:spChg>
        <pc:picChg chg="del">
          <ac:chgData name="LE DINH KHANH 20191905" userId="e66cb91c-88ab-4341-a4e8-559f2b748144" providerId="ADAL" clId="{623260A2-627B-43D7-8475-910AB787586D}" dt="2023-02-11T13:26:19.831" v="533" actId="478"/>
          <ac:picMkLst>
            <pc:docMk/>
            <pc:sldMk cId="3311703994" sldId="312"/>
            <ac:picMk id="5" creationId="{ABD93E9D-294D-5079-266D-F579F602D4CF}"/>
          </ac:picMkLst>
        </pc:picChg>
        <pc:picChg chg="add mod">
          <ac:chgData name="LE DINH KHANH 20191905" userId="e66cb91c-88ab-4341-a4e8-559f2b748144" providerId="ADAL" clId="{623260A2-627B-43D7-8475-910AB787586D}" dt="2023-02-11T13:26:34.666" v="538" actId="1076"/>
          <ac:picMkLst>
            <pc:docMk/>
            <pc:sldMk cId="3311703994" sldId="312"/>
            <ac:picMk id="6" creationId="{B45B91F8-50E5-5689-9C0F-F660668882B4}"/>
          </ac:picMkLst>
        </pc:picChg>
        <pc:picChg chg="del">
          <ac:chgData name="LE DINH KHANH 20191905" userId="e66cb91c-88ab-4341-a4e8-559f2b748144" providerId="ADAL" clId="{623260A2-627B-43D7-8475-910AB787586D}" dt="2023-02-11T13:26:28.361" v="537" actId="478"/>
          <ac:picMkLst>
            <pc:docMk/>
            <pc:sldMk cId="3311703994" sldId="312"/>
            <ac:picMk id="8" creationId="{5FCACA1E-6658-27C0-90B3-A093A88209BB}"/>
          </ac:picMkLst>
        </pc:picChg>
      </pc:sldChg>
      <pc:sldChg chg="modSp new mod">
        <pc:chgData name="LE DINH KHANH 20191905" userId="e66cb91c-88ab-4341-a4e8-559f2b748144" providerId="ADAL" clId="{623260A2-627B-43D7-8475-910AB787586D}" dt="2023-02-11T14:19:14.614" v="1116" actId="20577"/>
        <pc:sldMkLst>
          <pc:docMk/>
          <pc:sldMk cId="507509236" sldId="313"/>
        </pc:sldMkLst>
        <pc:spChg chg="mod">
          <ac:chgData name="LE DINH KHANH 20191905" userId="e66cb91c-88ab-4341-a4e8-559f2b748144" providerId="ADAL" clId="{623260A2-627B-43D7-8475-910AB787586D}" dt="2023-02-11T14:19:14.614" v="1116" actId="20577"/>
          <ac:spMkLst>
            <pc:docMk/>
            <pc:sldMk cId="507509236" sldId="313"/>
            <ac:spMk id="3" creationId="{8A08497C-794F-1274-E1B7-AD00E6759592}"/>
          </ac:spMkLst>
        </pc:spChg>
      </pc:sldChg>
      <pc:sldChg chg="modSp add mod">
        <pc:chgData name="LE DINH KHANH 20191905" userId="e66cb91c-88ab-4341-a4e8-559f2b748144" providerId="ADAL" clId="{623260A2-627B-43D7-8475-910AB787586D}" dt="2023-02-11T14:19:25.747" v="1125" actId="20577"/>
        <pc:sldMkLst>
          <pc:docMk/>
          <pc:sldMk cId="4225763938" sldId="314"/>
        </pc:sldMkLst>
        <pc:spChg chg="mod">
          <ac:chgData name="LE DINH KHANH 20191905" userId="e66cb91c-88ab-4341-a4e8-559f2b748144" providerId="ADAL" clId="{623260A2-627B-43D7-8475-910AB787586D}" dt="2023-02-11T14:19:25.747" v="1125" actId="20577"/>
          <ac:spMkLst>
            <pc:docMk/>
            <pc:sldMk cId="4225763938" sldId="314"/>
            <ac:spMk id="3" creationId="{8A08497C-794F-1274-E1B7-AD00E6759592}"/>
          </ac:spMkLst>
        </pc:spChg>
      </pc:sldChg>
      <pc:sldChg chg="modSp add mod ord">
        <pc:chgData name="LE DINH KHANH 20191905" userId="e66cb91c-88ab-4341-a4e8-559f2b748144" providerId="ADAL" clId="{623260A2-627B-43D7-8475-910AB787586D}" dt="2023-02-11T14:19:45.511" v="1147" actId="20577"/>
        <pc:sldMkLst>
          <pc:docMk/>
          <pc:sldMk cId="3418659184" sldId="315"/>
        </pc:sldMkLst>
        <pc:spChg chg="mod">
          <ac:chgData name="LE DINH KHANH 20191905" userId="e66cb91c-88ab-4341-a4e8-559f2b748144" providerId="ADAL" clId="{623260A2-627B-43D7-8475-910AB787586D}" dt="2023-02-11T14:19:45.511" v="1147" actId="20577"/>
          <ac:spMkLst>
            <pc:docMk/>
            <pc:sldMk cId="3418659184" sldId="315"/>
            <ac:spMk id="3" creationId="{8A08497C-794F-1274-E1B7-AD00E6759592}"/>
          </ac:spMkLst>
        </pc:spChg>
      </pc:sldChg>
      <pc:sldChg chg="modSp add mod">
        <pc:chgData name="LE DINH KHANH 20191905" userId="e66cb91c-88ab-4341-a4e8-559f2b748144" providerId="ADAL" clId="{623260A2-627B-43D7-8475-910AB787586D}" dt="2023-02-11T14:19:50.719" v="1148" actId="20577"/>
        <pc:sldMkLst>
          <pc:docMk/>
          <pc:sldMk cId="370934515" sldId="316"/>
        </pc:sldMkLst>
        <pc:spChg chg="mod">
          <ac:chgData name="LE DINH KHANH 20191905" userId="e66cb91c-88ab-4341-a4e8-559f2b748144" providerId="ADAL" clId="{623260A2-627B-43D7-8475-910AB787586D}" dt="2023-02-11T14:19:50.719" v="1148" actId="20577"/>
          <ac:spMkLst>
            <pc:docMk/>
            <pc:sldMk cId="370934515" sldId="316"/>
            <ac:spMk id="3" creationId="{8A08497C-794F-1274-E1B7-AD00E6759592}"/>
          </ac:spMkLst>
        </pc:spChg>
      </pc:sldChg>
      <pc:sldChg chg="addSp delSp modSp add mod">
        <pc:chgData name="LE DINH KHANH 20191905" userId="e66cb91c-88ab-4341-a4e8-559f2b748144" providerId="ADAL" clId="{623260A2-627B-43D7-8475-910AB787586D}" dt="2023-02-11T14:25:24.693" v="1153" actId="1076"/>
        <pc:sldMkLst>
          <pc:docMk/>
          <pc:sldMk cId="2747278203" sldId="317"/>
        </pc:sldMkLst>
        <pc:spChg chg="mod">
          <ac:chgData name="LE DINH KHANH 20191905" userId="e66cb91c-88ab-4341-a4e8-559f2b748144" providerId="ADAL" clId="{623260A2-627B-43D7-8475-910AB787586D}" dt="2023-02-11T14:09:25.457" v="917" actId="20577"/>
          <ac:spMkLst>
            <pc:docMk/>
            <pc:sldMk cId="2747278203" sldId="317"/>
            <ac:spMk id="3" creationId="{02AAE2DD-3B6F-1292-F0B0-17E0A318CC51}"/>
          </ac:spMkLst>
        </pc:spChg>
        <pc:spChg chg="mod">
          <ac:chgData name="LE DINH KHANH 20191905" userId="e66cb91c-88ab-4341-a4e8-559f2b748144" providerId="ADAL" clId="{623260A2-627B-43D7-8475-910AB787586D}" dt="2023-02-11T14:17:49.029" v="1110" actId="1076"/>
          <ac:spMkLst>
            <pc:docMk/>
            <pc:sldMk cId="2747278203" sldId="317"/>
            <ac:spMk id="9" creationId="{6EE1BE89-0594-5D75-3C61-B50D52DE7AEC}"/>
          </ac:spMkLst>
        </pc:spChg>
        <pc:picChg chg="add del mod">
          <ac:chgData name="LE DINH KHANH 20191905" userId="e66cb91c-88ab-4341-a4e8-559f2b748144" providerId="ADAL" clId="{623260A2-627B-43D7-8475-910AB787586D}" dt="2023-02-11T14:16:01.690" v="926" actId="478"/>
          <ac:picMkLst>
            <pc:docMk/>
            <pc:sldMk cId="2747278203" sldId="317"/>
            <ac:picMk id="5" creationId="{EFBCBBC8-A45F-9BC2-2BF4-B664F5062544}"/>
          </ac:picMkLst>
        </pc:picChg>
        <pc:picChg chg="del">
          <ac:chgData name="LE DINH KHANH 20191905" userId="e66cb91c-88ab-4341-a4e8-559f2b748144" providerId="ADAL" clId="{623260A2-627B-43D7-8475-910AB787586D}" dt="2023-02-11T14:12:16.083" v="918" actId="478"/>
          <ac:picMkLst>
            <pc:docMk/>
            <pc:sldMk cId="2747278203" sldId="317"/>
            <ac:picMk id="6" creationId="{B45B91F8-50E5-5689-9C0F-F660668882B4}"/>
          </ac:picMkLst>
        </pc:picChg>
        <pc:picChg chg="add del">
          <ac:chgData name="LE DINH KHANH 20191905" userId="e66cb91c-88ab-4341-a4e8-559f2b748144" providerId="ADAL" clId="{623260A2-627B-43D7-8475-910AB787586D}" dt="2023-02-11T14:14:41.992" v="924" actId="478"/>
          <ac:picMkLst>
            <pc:docMk/>
            <pc:sldMk cId="2747278203" sldId="317"/>
            <ac:picMk id="8" creationId="{B5ECB17A-B297-2745-34D6-68B8A2484206}"/>
          </ac:picMkLst>
        </pc:picChg>
        <pc:picChg chg="add mod">
          <ac:chgData name="LE DINH KHANH 20191905" userId="e66cb91c-88ab-4341-a4e8-559f2b748144" providerId="ADAL" clId="{623260A2-627B-43D7-8475-910AB787586D}" dt="2023-02-11T14:25:24.693" v="1153" actId="1076"/>
          <ac:picMkLst>
            <pc:docMk/>
            <pc:sldMk cId="2747278203" sldId="317"/>
            <ac:picMk id="11" creationId="{69599CD7-9324-BC13-243E-A7A96C49632A}"/>
          </ac:picMkLst>
        </pc:picChg>
      </pc:sldChg>
      <pc:sldChg chg="delSp modSp add mod">
        <pc:chgData name="LE DINH KHANH 20191905" userId="e66cb91c-88ab-4341-a4e8-559f2b748144" providerId="ADAL" clId="{623260A2-627B-43D7-8475-910AB787586D}" dt="2023-02-11T14:25:31.870" v="1154" actId="1076"/>
        <pc:sldMkLst>
          <pc:docMk/>
          <pc:sldMk cId="397457434" sldId="318"/>
        </pc:sldMkLst>
        <pc:spChg chg="mod">
          <ac:chgData name="LE DINH KHANH 20191905" userId="e66cb91c-88ab-4341-a4e8-559f2b748144" providerId="ADAL" clId="{623260A2-627B-43D7-8475-910AB787586D}" dt="2023-02-11T14:19:02.866" v="1112" actId="20577"/>
          <ac:spMkLst>
            <pc:docMk/>
            <pc:sldMk cId="397457434" sldId="318"/>
            <ac:spMk id="3" creationId="{02AAE2DD-3B6F-1292-F0B0-17E0A318CC51}"/>
          </ac:spMkLst>
        </pc:spChg>
        <pc:spChg chg="mod">
          <ac:chgData name="LE DINH KHANH 20191905" userId="e66cb91c-88ab-4341-a4e8-559f2b748144" providerId="ADAL" clId="{623260A2-627B-43D7-8475-910AB787586D}" dt="2023-02-11T14:17:59.206" v="1111" actId="1076"/>
          <ac:spMkLst>
            <pc:docMk/>
            <pc:sldMk cId="397457434" sldId="318"/>
            <ac:spMk id="9" creationId="{6EE1BE89-0594-5D75-3C61-B50D52DE7AEC}"/>
          </ac:spMkLst>
        </pc:spChg>
        <pc:picChg chg="del">
          <ac:chgData name="LE DINH KHANH 20191905" userId="e66cb91c-88ab-4341-a4e8-559f2b748144" providerId="ADAL" clId="{623260A2-627B-43D7-8475-910AB787586D}" dt="2023-02-11T14:16:41.021" v="1001" actId="478"/>
          <ac:picMkLst>
            <pc:docMk/>
            <pc:sldMk cId="397457434" sldId="318"/>
            <ac:picMk id="5" creationId="{EFBCBBC8-A45F-9BC2-2BF4-B664F5062544}"/>
          </ac:picMkLst>
        </pc:picChg>
        <pc:picChg chg="mod">
          <ac:chgData name="LE DINH KHANH 20191905" userId="e66cb91c-88ab-4341-a4e8-559f2b748144" providerId="ADAL" clId="{623260A2-627B-43D7-8475-910AB787586D}" dt="2023-02-11T14:25:31.870" v="1154" actId="1076"/>
          <ac:picMkLst>
            <pc:docMk/>
            <pc:sldMk cId="397457434" sldId="318"/>
            <ac:picMk id="8" creationId="{B5ECB17A-B297-2745-34D6-68B8A2484206}"/>
          </ac:picMkLst>
        </pc:picChg>
      </pc:sldChg>
    </pc:docChg>
  </pc:docChgLst>
  <pc:docChgLst>
    <pc:chgData name="LE DINH KHANH 20191905" userId="e66cb91c-88ab-4341-a4e8-559f2b748144" providerId="ADAL" clId="{8B62DF14-92EF-4F54-89B4-C266A56E4E99}"/>
    <pc:docChg chg="undo custSel addSld modSld">
      <pc:chgData name="LE DINH KHANH 20191905" userId="e66cb91c-88ab-4341-a4e8-559f2b748144" providerId="ADAL" clId="{8B62DF14-92EF-4F54-89B4-C266A56E4E99}" dt="2023-02-21T15:48:18.478" v="1232" actId="20577"/>
      <pc:docMkLst>
        <pc:docMk/>
      </pc:docMkLst>
      <pc:sldChg chg="addSp modSp mod">
        <pc:chgData name="LE DINH KHANH 20191905" userId="e66cb91c-88ab-4341-a4e8-559f2b748144" providerId="ADAL" clId="{8B62DF14-92EF-4F54-89B4-C266A56E4E99}" dt="2023-02-20T11:04:34.739" v="784" actId="1076"/>
        <pc:sldMkLst>
          <pc:docMk/>
          <pc:sldMk cId="3385138024" sldId="308"/>
        </pc:sldMkLst>
        <pc:spChg chg="add mod">
          <ac:chgData name="LE DINH KHANH 20191905" userId="e66cb91c-88ab-4341-a4e8-559f2b748144" providerId="ADAL" clId="{8B62DF14-92EF-4F54-89B4-C266A56E4E99}" dt="2023-02-20T11:04:34.739" v="784" actId="1076"/>
          <ac:spMkLst>
            <pc:docMk/>
            <pc:sldMk cId="3385138024" sldId="308"/>
            <ac:spMk id="4" creationId="{39F834F7-25F9-FE12-A895-FC069F052B49}"/>
          </ac:spMkLst>
        </pc:spChg>
        <pc:picChg chg="mod">
          <ac:chgData name="LE DINH KHANH 20191905" userId="e66cb91c-88ab-4341-a4e8-559f2b748144" providerId="ADAL" clId="{8B62DF14-92EF-4F54-89B4-C266A56E4E99}" dt="2023-02-20T11:01:13.044" v="178" actId="1076"/>
          <ac:picMkLst>
            <pc:docMk/>
            <pc:sldMk cId="3385138024" sldId="308"/>
            <ac:picMk id="5" creationId="{9E8E9EEA-30D2-F1FA-5C96-E3C5229832D5}"/>
          </ac:picMkLst>
        </pc:picChg>
        <pc:picChg chg="mod ord">
          <ac:chgData name="LE DINH KHANH 20191905" userId="e66cb91c-88ab-4341-a4e8-559f2b748144" providerId="ADAL" clId="{8B62DF14-92EF-4F54-89B4-C266A56E4E99}" dt="2023-02-20T11:01:07.620" v="177" actId="1076"/>
          <ac:picMkLst>
            <pc:docMk/>
            <pc:sldMk cId="3385138024" sldId="308"/>
            <ac:picMk id="11" creationId="{39BABCC5-DAC0-10F2-B945-D57FB9943360}"/>
          </ac:picMkLst>
        </pc:picChg>
      </pc:sldChg>
      <pc:sldChg chg="addSp delSp modSp mod">
        <pc:chgData name="LE DINH KHANH 20191905" userId="e66cb91c-88ab-4341-a4e8-559f2b748144" providerId="ADAL" clId="{8B62DF14-92EF-4F54-89B4-C266A56E4E99}" dt="2023-02-21T15:33:56.928" v="808" actId="1076"/>
        <pc:sldMkLst>
          <pc:docMk/>
          <pc:sldMk cId="3601102947" sldId="311"/>
        </pc:sldMkLst>
        <pc:spChg chg="mod">
          <ac:chgData name="LE DINH KHANH 20191905" userId="e66cb91c-88ab-4341-a4e8-559f2b748144" providerId="ADAL" clId="{8B62DF14-92EF-4F54-89B4-C266A56E4E99}" dt="2023-02-21T15:31:31.961" v="798" actId="20577"/>
          <ac:spMkLst>
            <pc:docMk/>
            <pc:sldMk cId="3601102947" sldId="311"/>
            <ac:spMk id="4" creationId="{540B6130-66A3-A501-7B3D-9F6EDE13E6F7}"/>
          </ac:spMkLst>
        </pc:spChg>
        <pc:picChg chg="add mod">
          <ac:chgData name="LE DINH KHANH 20191905" userId="e66cb91c-88ab-4341-a4e8-559f2b748144" providerId="ADAL" clId="{8B62DF14-92EF-4F54-89B4-C266A56E4E99}" dt="2023-02-21T15:33:56.928" v="808" actId="1076"/>
          <ac:picMkLst>
            <pc:docMk/>
            <pc:sldMk cId="3601102947" sldId="311"/>
            <ac:picMk id="1026" creationId="{5936547E-3585-BAD3-7FEC-EFCCAF690553}"/>
          </ac:picMkLst>
        </pc:picChg>
        <pc:picChg chg="del">
          <ac:chgData name="LE DINH KHANH 20191905" userId="e66cb91c-88ab-4341-a4e8-559f2b748144" providerId="ADAL" clId="{8B62DF14-92EF-4F54-89B4-C266A56E4E99}" dt="2023-02-21T15:33:39.399" v="799" actId="478"/>
          <ac:picMkLst>
            <pc:docMk/>
            <pc:sldMk cId="3601102947" sldId="311"/>
            <ac:picMk id="2054" creationId="{748E794A-2F22-5722-433C-EB3880757531}"/>
          </ac:picMkLst>
        </pc:picChg>
      </pc:sldChg>
      <pc:sldChg chg="modSp mod">
        <pc:chgData name="LE DINH KHANH 20191905" userId="e66cb91c-88ab-4341-a4e8-559f2b748144" providerId="ADAL" clId="{8B62DF14-92EF-4F54-89B4-C266A56E4E99}" dt="2023-02-20T09:59:16.538" v="156" actId="5793"/>
        <pc:sldMkLst>
          <pc:docMk/>
          <pc:sldMk cId="3418659184" sldId="315"/>
        </pc:sldMkLst>
        <pc:spChg chg="mod">
          <ac:chgData name="LE DINH KHANH 20191905" userId="e66cb91c-88ab-4341-a4e8-559f2b748144" providerId="ADAL" clId="{8B62DF14-92EF-4F54-89B4-C266A56E4E99}" dt="2023-02-20T09:59:16.538" v="156" actId="5793"/>
          <ac:spMkLst>
            <pc:docMk/>
            <pc:sldMk cId="3418659184" sldId="315"/>
            <ac:spMk id="5" creationId="{3024729C-66FF-28AC-F720-424E88E4941B}"/>
          </ac:spMkLst>
        </pc:spChg>
      </pc:sldChg>
      <pc:sldChg chg="addSp delSp modSp mod">
        <pc:chgData name="LE DINH KHANH 20191905" userId="e66cb91c-88ab-4341-a4e8-559f2b748144" providerId="ADAL" clId="{8B62DF14-92EF-4F54-89B4-C266A56E4E99}" dt="2023-02-20T10:51:03.766" v="173" actId="21"/>
        <pc:sldMkLst>
          <pc:docMk/>
          <pc:sldMk cId="274573237" sldId="321"/>
        </pc:sldMkLst>
        <pc:picChg chg="add del mod">
          <ac:chgData name="LE DINH KHANH 20191905" userId="e66cb91c-88ab-4341-a4e8-559f2b748144" providerId="ADAL" clId="{8B62DF14-92EF-4F54-89B4-C266A56E4E99}" dt="2023-02-20T10:49:07.212" v="159" actId="21"/>
          <ac:picMkLst>
            <pc:docMk/>
            <pc:sldMk cId="274573237" sldId="321"/>
            <ac:picMk id="6" creationId="{638ED275-AAB5-B98F-2020-C77769758F15}"/>
          </ac:picMkLst>
        </pc:picChg>
        <pc:picChg chg="add del mod">
          <ac:chgData name="LE DINH KHANH 20191905" userId="e66cb91c-88ab-4341-a4e8-559f2b748144" providerId="ADAL" clId="{8B62DF14-92EF-4F54-89B4-C266A56E4E99}" dt="2023-02-20T10:49:26.758" v="162" actId="21"/>
          <ac:picMkLst>
            <pc:docMk/>
            <pc:sldMk cId="274573237" sldId="321"/>
            <ac:picMk id="7" creationId="{13D4AFDE-B89A-FD6A-4EE2-AA2A5420DFB8}"/>
          </ac:picMkLst>
        </pc:picChg>
        <pc:picChg chg="add del mod">
          <ac:chgData name="LE DINH KHANH 20191905" userId="e66cb91c-88ab-4341-a4e8-559f2b748144" providerId="ADAL" clId="{8B62DF14-92EF-4F54-89B4-C266A56E4E99}" dt="2023-02-20T10:50:25.715" v="166" actId="21"/>
          <ac:picMkLst>
            <pc:docMk/>
            <pc:sldMk cId="274573237" sldId="321"/>
            <ac:picMk id="8" creationId="{85BAD1A5-5860-9C7E-1FA7-F8FEABEED16C}"/>
          </ac:picMkLst>
        </pc:picChg>
        <pc:picChg chg="add del mod modCrop">
          <ac:chgData name="LE DINH KHANH 20191905" userId="e66cb91c-88ab-4341-a4e8-559f2b748144" providerId="ADAL" clId="{8B62DF14-92EF-4F54-89B4-C266A56E4E99}" dt="2023-02-20T10:51:03.766" v="173" actId="21"/>
          <ac:picMkLst>
            <pc:docMk/>
            <pc:sldMk cId="274573237" sldId="321"/>
            <ac:picMk id="9" creationId="{6B3C3B9B-C321-7745-3C62-D39C396338B0}"/>
          </ac:picMkLst>
        </pc:picChg>
      </pc:sldChg>
      <pc:sldChg chg="modSp mod">
        <pc:chgData name="LE DINH KHANH 20191905" userId="e66cb91c-88ab-4341-a4e8-559f2b748144" providerId="ADAL" clId="{8B62DF14-92EF-4F54-89B4-C266A56E4E99}" dt="2023-02-21T15:38:09.421" v="842" actId="20577"/>
        <pc:sldMkLst>
          <pc:docMk/>
          <pc:sldMk cId="4078811497" sldId="334"/>
        </pc:sldMkLst>
        <pc:spChg chg="mod">
          <ac:chgData name="LE DINH KHANH 20191905" userId="e66cb91c-88ab-4341-a4e8-559f2b748144" providerId="ADAL" clId="{8B62DF14-92EF-4F54-89B4-C266A56E4E99}" dt="2023-02-21T15:38:09.421" v="842" actId="20577"/>
          <ac:spMkLst>
            <pc:docMk/>
            <pc:sldMk cId="4078811497" sldId="334"/>
            <ac:spMk id="7" creationId="{ECF7FAFF-D586-939F-C485-0EC6763C2FE4}"/>
          </ac:spMkLst>
        </pc:spChg>
      </pc:sldChg>
      <pc:sldChg chg="addSp delSp modSp add mod">
        <pc:chgData name="LE DINH KHANH 20191905" userId="e66cb91c-88ab-4341-a4e8-559f2b748144" providerId="ADAL" clId="{8B62DF14-92EF-4F54-89B4-C266A56E4E99}" dt="2023-02-21T15:48:18.478" v="1232" actId="20577"/>
        <pc:sldMkLst>
          <pc:docMk/>
          <pc:sldMk cId="3293754996" sldId="336"/>
        </pc:sldMkLst>
        <pc:spChg chg="add mod">
          <ac:chgData name="LE DINH KHANH 20191905" userId="e66cb91c-88ab-4341-a4e8-559f2b748144" providerId="ADAL" clId="{8B62DF14-92EF-4F54-89B4-C266A56E4E99}" dt="2023-02-21T15:47:09.620" v="1154" actId="5793"/>
          <ac:spMkLst>
            <pc:docMk/>
            <pc:sldMk cId="3293754996" sldId="336"/>
            <ac:spMk id="5" creationId="{CE6AAAA3-A5BB-ACC1-CA00-95F0425FCD27}"/>
          </ac:spMkLst>
        </pc:spChg>
        <pc:spChg chg="add mod">
          <ac:chgData name="LE DINH KHANH 20191905" userId="e66cb91c-88ab-4341-a4e8-559f2b748144" providerId="ADAL" clId="{8B62DF14-92EF-4F54-89B4-C266A56E4E99}" dt="2023-02-21T15:48:18.478" v="1232" actId="20577"/>
          <ac:spMkLst>
            <pc:docMk/>
            <pc:sldMk cId="3293754996" sldId="336"/>
            <ac:spMk id="6" creationId="{4BCCC405-6550-2286-4E1A-7707D6F4EADF}"/>
          </ac:spMkLst>
        </pc:spChg>
        <pc:spChg chg="mod">
          <ac:chgData name="LE DINH KHANH 20191905" userId="e66cb91c-88ab-4341-a4e8-559f2b748144" providerId="ADAL" clId="{8B62DF14-92EF-4F54-89B4-C266A56E4E99}" dt="2023-02-21T15:34:43.544" v="838" actId="14100"/>
          <ac:spMkLst>
            <pc:docMk/>
            <pc:sldMk cId="3293754996" sldId="336"/>
            <ac:spMk id="12" creationId="{2A414CAA-0448-F54B-27F3-A06232823AE8}"/>
          </ac:spMkLst>
        </pc:spChg>
        <pc:picChg chg="add mod">
          <ac:chgData name="LE DINH KHANH 20191905" userId="e66cb91c-88ab-4341-a4e8-559f2b748144" providerId="ADAL" clId="{8B62DF14-92EF-4F54-89B4-C266A56E4E99}" dt="2023-02-21T15:46:44.590" v="1147" actId="1076"/>
          <ac:picMkLst>
            <pc:docMk/>
            <pc:sldMk cId="3293754996" sldId="336"/>
            <ac:picMk id="4" creationId="{95D5865B-D456-A752-94C3-EDAB07E473A0}"/>
          </ac:picMkLst>
        </pc:picChg>
        <pc:picChg chg="del mod">
          <ac:chgData name="LE DINH KHANH 20191905" userId="e66cb91c-88ab-4341-a4e8-559f2b748144" providerId="ADAL" clId="{8B62DF14-92EF-4F54-89B4-C266A56E4E99}" dt="2023-02-21T15:34:46.071" v="840" actId="478"/>
          <ac:picMkLst>
            <pc:docMk/>
            <pc:sldMk cId="3293754996" sldId="336"/>
            <ac:picMk id="1028" creationId="{49EA6EA1-D3F5-242C-C56A-D8FF8DE824A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9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68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5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0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21/2/2023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4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21/2/2023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21/2/2023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21/2/2023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21/2/2023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21/2/2023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21/2/2023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om.so/0Vgui0" TargetMode="External"/><Relationship Id="rId2" Type="http://schemas.openxmlformats.org/officeDocument/2006/relationships/hyperlink" Target="https://bom.so/lBU4rb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om.so/3C0zHO" TargetMode="External"/><Relationship Id="rId5" Type="http://schemas.openxmlformats.org/officeDocument/2006/relationships/hyperlink" Target="https://bom.so/24puVo" TargetMode="External"/><Relationship Id="rId4" Type="http://schemas.openxmlformats.org/officeDocument/2006/relationships/hyperlink" Target="https://bom.so/w2T1tw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11" name="AutoShape 2" descr="v model phases ">
            <a:extLst>
              <a:ext uri="{FF2B5EF4-FFF2-40B4-BE49-F238E27FC236}">
                <a16:creationId xmlns:a16="http://schemas.microsoft.com/office/drawing/2014/main" id="{58B008BC-956E-9CDB-B6F4-82ED44BAE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353" y="31650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D4BCF278-0722-080A-79AF-E1A292F2C638}"/>
              </a:ext>
            </a:extLst>
          </p:cNvPr>
          <p:cNvSpPr/>
          <p:nvPr/>
        </p:nvSpPr>
        <p:spPr>
          <a:xfrm>
            <a:off x="642404" y="1393800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ESP32 ESP-WROOM-32E</a:t>
            </a:r>
          </a:p>
          <a:p>
            <a:pPr algn="ctr"/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64ED4FF9-DC4C-8218-5629-B7F25309F657}"/>
              </a:ext>
            </a:extLst>
          </p:cNvPr>
          <p:cNvSpPr/>
          <p:nvPr/>
        </p:nvSpPr>
        <p:spPr>
          <a:xfrm>
            <a:off x="3702250" y="1380006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Module LoRa RA-02 SX1278 </a:t>
            </a:r>
          </a:p>
          <a:p>
            <a:pPr algn="ctr"/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Mũi tên: Xuống 12">
            <a:extLst>
              <a:ext uri="{FF2B5EF4-FFF2-40B4-BE49-F238E27FC236}">
                <a16:creationId xmlns:a16="http://schemas.microsoft.com/office/drawing/2014/main" id="{5826DE76-BC26-C389-DF36-9E146F690140}"/>
              </a:ext>
            </a:extLst>
          </p:cNvPr>
          <p:cNvSpPr/>
          <p:nvPr/>
        </p:nvSpPr>
        <p:spPr>
          <a:xfrm>
            <a:off x="1231091" y="2816571"/>
            <a:ext cx="361349" cy="1107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LoRa RA-02 SX1278 wireless 433MHz transceiver Module">
            <a:extLst>
              <a:ext uri="{FF2B5EF4-FFF2-40B4-BE49-F238E27FC236}">
                <a16:creationId xmlns:a16="http://schemas.microsoft.com/office/drawing/2014/main" id="{7C50F43E-7B7E-DD0A-FD58-FCE6B1D7A83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5993" r="8999" b="8717"/>
          <a:stretch/>
        </p:blipFill>
        <p:spPr bwMode="auto">
          <a:xfrm rot="3557854">
            <a:off x="3647937" y="3804115"/>
            <a:ext cx="1848124" cy="188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P32 DOIT NodeMCU ESP32 DEVKIT V1 ESP-32S NodeMCU ESP-WROOM-32 Wi-Fi and  Bluetooth Dual Core ESP-32 ESP-32S ESP-32D - ArduinoAll ขาย Arduino ซื้อ  Arduino อุปกรณ์ Arduino Sensor ส่งฟรี">
            <a:extLst>
              <a:ext uri="{FF2B5EF4-FFF2-40B4-BE49-F238E27FC236}">
                <a16:creationId xmlns:a16="http://schemas.microsoft.com/office/drawing/2014/main" id="{2B00146D-19AC-9CE1-A707-381E44AD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t="25381" r="3242" b="14847"/>
          <a:stretch/>
        </p:blipFill>
        <p:spPr bwMode="auto">
          <a:xfrm>
            <a:off x="335464" y="4102552"/>
            <a:ext cx="2353378" cy="146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ũi tên: Xuống 19">
            <a:extLst>
              <a:ext uri="{FF2B5EF4-FFF2-40B4-BE49-F238E27FC236}">
                <a16:creationId xmlns:a16="http://schemas.microsoft.com/office/drawing/2014/main" id="{0422BB9D-D417-C908-509A-8AF92208A81E}"/>
              </a:ext>
            </a:extLst>
          </p:cNvPr>
          <p:cNvSpPr/>
          <p:nvPr/>
        </p:nvSpPr>
        <p:spPr>
          <a:xfrm>
            <a:off x="4391325" y="2816571"/>
            <a:ext cx="361349" cy="1107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nten WiFi 2.4Ghz kèm cáp chuyển SMA sang IPEX - E3 Audio Miền Nam">
            <a:extLst>
              <a:ext uri="{FF2B5EF4-FFF2-40B4-BE49-F238E27FC236}">
                <a16:creationId xmlns:a16="http://schemas.microsoft.com/office/drawing/2014/main" id="{97470074-CAB3-91E7-5EB9-57FFD28D3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3608"/>
          <a:stretch/>
        </p:blipFill>
        <p:spPr bwMode="auto">
          <a:xfrm rot="5400000">
            <a:off x="7077013" y="3880614"/>
            <a:ext cx="1300394" cy="18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8EA1D5DB-5C02-0804-3073-E35314549910}"/>
              </a:ext>
            </a:extLst>
          </p:cNvPr>
          <p:cNvSpPr/>
          <p:nvPr/>
        </p:nvSpPr>
        <p:spPr>
          <a:xfrm>
            <a:off x="6693908" y="1394467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Anten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2.4Ghz </a:t>
            </a:r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Mũi tên: Xuống 4">
            <a:extLst>
              <a:ext uri="{FF2B5EF4-FFF2-40B4-BE49-F238E27FC236}">
                <a16:creationId xmlns:a16="http://schemas.microsoft.com/office/drawing/2014/main" id="{6B64D7F5-7F39-2500-E183-698ACF11807B}"/>
              </a:ext>
            </a:extLst>
          </p:cNvPr>
          <p:cNvSpPr/>
          <p:nvPr/>
        </p:nvSpPr>
        <p:spPr>
          <a:xfrm>
            <a:off x="7382983" y="2819099"/>
            <a:ext cx="361349" cy="1107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B1C1F487-7638-6D7C-71B8-F58AEB355388}"/>
              </a:ext>
            </a:extLst>
          </p:cNvPr>
          <p:cNvSpPr/>
          <p:nvPr/>
        </p:nvSpPr>
        <p:spPr>
          <a:xfrm>
            <a:off x="-1" y="725381"/>
            <a:ext cx="3263705" cy="451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4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Gói 100 Con Led Phủ Màu 3mm">
            <a:extLst>
              <a:ext uri="{FF2B5EF4-FFF2-40B4-BE49-F238E27FC236}">
                <a16:creationId xmlns:a16="http://schemas.microsoft.com/office/drawing/2014/main" id="{3D940C32-98B1-974E-6D53-638CA05CA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66" b="12251"/>
          <a:stretch/>
        </p:blipFill>
        <p:spPr bwMode="auto">
          <a:xfrm rot="3587650">
            <a:off x="4380303" y="4113477"/>
            <a:ext cx="2165927" cy="18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LoRa RA-02 SX1278 wireless 433MHz transceiver Module">
            <a:extLst>
              <a:ext uri="{FF2B5EF4-FFF2-40B4-BE49-F238E27FC236}">
                <a16:creationId xmlns:a16="http://schemas.microsoft.com/office/drawing/2014/main" id="{7C50F43E-7B7E-DD0A-FD58-FCE6B1D7A83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5993" r="8999" b="8717"/>
          <a:stretch/>
        </p:blipFill>
        <p:spPr bwMode="auto">
          <a:xfrm rot="3557854">
            <a:off x="4946698" y="2452775"/>
            <a:ext cx="1670657" cy="17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11" name="AutoShape 2" descr="v model phases ">
            <a:extLst>
              <a:ext uri="{FF2B5EF4-FFF2-40B4-BE49-F238E27FC236}">
                <a16:creationId xmlns:a16="http://schemas.microsoft.com/office/drawing/2014/main" id="{58B008BC-956E-9CDB-B6F4-82ED44BAE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A414CAA-0448-F54B-27F3-A06232823AE8}"/>
              </a:ext>
            </a:extLst>
          </p:cNvPr>
          <p:cNvSpPr/>
          <p:nvPr/>
        </p:nvSpPr>
        <p:spPr>
          <a:xfrm>
            <a:off x="-1" y="725381"/>
            <a:ext cx="3263705" cy="451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721FE5A-A2EA-77B8-A29C-514928F380AA}"/>
              </a:ext>
            </a:extLst>
          </p:cNvPr>
          <p:cNvSpPr/>
          <p:nvPr/>
        </p:nvSpPr>
        <p:spPr>
          <a:xfrm>
            <a:off x="95972" y="1418255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DS18B20</a:t>
            </a:r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D4BCF278-0722-080A-79AF-E1A292F2C638}"/>
              </a:ext>
            </a:extLst>
          </p:cNvPr>
          <p:cNvSpPr/>
          <p:nvPr/>
        </p:nvSpPr>
        <p:spPr>
          <a:xfrm>
            <a:off x="2476536" y="1418253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ESP32 ESP-WROOM-32E</a:t>
            </a:r>
          </a:p>
          <a:p>
            <a:pPr algn="ctr"/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64ED4FF9-DC4C-8218-5629-B7F25309F657}"/>
              </a:ext>
            </a:extLst>
          </p:cNvPr>
          <p:cNvSpPr/>
          <p:nvPr/>
        </p:nvSpPr>
        <p:spPr>
          <a:xfrm>
            <a:off x="4900100" y="1406241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Module LoRa RA-02 SX1278 </a:t>
            </a:r>
          </a:p>
          <a:p>
            <a:pPr algn="ctr"/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30" name="Picture 6" descr="ESP32 DOIT NodeMCU ESP32 DEVKIT V1 ESP-32S NodeMCU ESP-WROOM-32 Wi-Fi and  Bluetooth Dual Core ESP-32 ESP-32S ESP-32D - ArduinoAll ขาย Arduino ซื้อ  Arduino อุปกรณ์ Arduino Sensor ส่งฟรี">
            <a:extLst>
              <a:ext uri="{FF2B5EF4-FFF2-40B4-BE49-F238E27FC236}">
                <a16:creationId xmlns:a16="http://schemas.microsoft.com/office/drawing/2014/main" id="{2B00146D-19AC-9CE1-A707-381E44AD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t="25381" r="3242" b="14847"/>
          <a:stretch/>
        </p:blipFill>
        <p:spPr bwMode="auto">
          <a:xfrm>
            <a:off x="2429517" y="2742907"/>
            <a:ext cx="2074648" cy="12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FRobot Waterproof DS18B20 Digital Temperature Sensor for Arduino - OKdo">
            <a:extLst>
              <a:ext uri="{FF2B5EF4-FFF2-40B4-BE49-F238E27FC236}">
                <a16:creationId xmlns:a16="http://schemas.microsoft.com/office/drawing/2014/main" id="{3504ACD4-9D23-B3CD-EF84-E16132D73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t="18914" r="8806" b="19793"/>
          <a:stretch/>
        </p:blipFill>
        <p:spPr bwMode="auto">
          <a:xfrm>
            <a:off x="377235" y="2829805"/>
            <a:ext cx="1753885" cy="127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út-nhấn-2-chân-vuông-đen">
            <a:extLst>
              <a:ext uri="{FF2B5EF4-FFF2-40B4-BE49-F238E27FC236}">
                <a16:creationId xmlns:a16="http://schemas.microsoft.com/office/drawing/2014/main" id="{A4CDBAD5-2A41-EBC6-910D-841187F6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40" y="4406366"/>
            <a:ext cx="2074648" cy="138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nten WiFi 2.4Ghz kèm cáp chuyển SMA sang IPEX - E3 Audio Miền Nam">
            <a:extLst>
              <a:ext uri="{FF2B5EF4-FFF2-40B4-BE49-F238E27FC236}">
                <a16:creationId xmlns:a16="http://schemas.microsoft.com/office/drawing/2014/main" id="{F734C0AF-5C9D-2D1F-EFB2-5D8323736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3608"/>
          <a:stretch/>
        </p:blipFill>
        <p:spPr bwMode="auto">
          <a:xfrm rot="5400000">
            <a:off x="7458941" y="2447815"/>
            <a:ext cx="1300394" cy="18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214FBA7B-A071-EA69-2140-757660FDC5BB}"/>
              </a:ext>
            </a:extLst>
          </p:cNvPr>
          <p:cNvSpPr/>
          <p:nvPr/>
        </p:nvSpPr>
        <p:spPr>
          <a:xfrm>
            <a:off x="7239390" y="1418253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Anten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2.4Ghz </a:t>
            </a:r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938EB766-B5CB-A206-B816-70196F8A2351}"/>
              </a:ext>
            </a:extLst>
          </p:cNvPr>
          <p:cNvSpPr/>
          <p:nvPr/>
        </p:nvSpPr>
        <p:spPr>
          <a:xfrm>
            <a:off x="235077" y="4550163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nhấn</a:t>
            </a:r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E09889F2-6829-22AE-5FC3-479A25C4BD4A}"/>
              </a:ext>
            </a:extLst>
          </p:cNvPr>
          <p:cNvSpPr/>
          <p:nvPr/>
        </p:nvSpPr>
        <p:spPr>
          <a:xfrm>
            <a:off x="6873531" y="4550163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Đèn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Led </a:t>
            </a:r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1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A414CAA-0448-F54B-27F3-A06232823AE8}"/>
              </a:ext>
            </a:extLst>
          </p:cNvPr>
          <p:cNvSpPr/>
          <p:nvPr/>
        </p:nvSpPr>
        <p:spPr>
          <a:xfrm>
            <a:off x="-1" y="725381"/>
            <a:ext cx="3981158" cy="412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721FE5A-A2EA-77B8-A29C-514928F380AA}"/>
              </a:ext>
            </a:extLst>
          </p:cNvPr>
          <p:cNvSpPr/>
          <p:nvPr/>
        </p:nvSpPr>
        <p:spPr>
          <a:xfrm>
            <a:off x="7169425" y="1425434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Module ổn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5V</a:t>
            </a:r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D4BCF278-0722-080A-79AF-E1A292F2C638}"/>
              </a:ext>
            </a:extLst>
          </p:cNvPr>
          <p:cNvSpPr/>
          <p:nvPr/>
        </p:nvSpPr>
        <p:spPr>
          <a:xfrm>
            <a:off x="179536" y="1432501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Pin Lithium 3000mAh 3.7V</a:t>
            </a:r>
          </a:p>
          <a:p>
            <a:pPr algn="ctr"/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64ED4FF9-DC4C-8218-5629-B7F25309F657}"/>
              </a:ext>
            </a:extLst>
          </p:cNvPr>
          <p:cNvSpPr/>
          <p:nvPr/>
        </p:nvSpPr>
        <p:spPr>
          <a:xfrm>
            <a:off x="2510643" y="1432501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sạc</a:t>
            </a:r>
            <a:endParaRPr lang="en-GB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214FBA7B-A071-EA69-2140-757660FDC5BB}"/>
              </a:ext>
            </a:extLst>
          </p:cNvPr>
          <p:cNvSpPr/>
          <p:nvPr/>
        </p:nvSpPr>
        <p:spPr>
          <a:xfrm>
            <a:off x="4837728" y="1425434"/>
            <a:ext cx="1739498" cy="1170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tắc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bập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bênh</a:t>
            </a:r>
            <a:r>
              <a:rPr lang="en-GB" sz="16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16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074" name="Picture 2" descr="Module ổn áp 5V 600mA USB đầu vào 0.9 - 5v - Nshop">
            <a:extLst>
              <a:ext uri="{FF2B5EF4-FFF2-40B4-BE49-F238E27FC236}">
                <a16:creationId xmlns:a16="http://schemas.microsoft.com/office/drawing/2014/main" id="{A6567D9C-139A-126C-FA89-E6B98722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0266">
            <a:off x="7169425" y="4038554"/>
            <a:ext cx="1739498" cy="173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n Lithium 18650 3000mA 3.7VDC 6.5x1.8cm (Pin Sạc Dự Phòng)">
            <a:extLst>
              <a:ext uri="{FF2B5EF4-FFF2-40B4-BE49-F238E27FC236}">
                <a16:creationId xmlns:a16="http://schemas.microsoft.com/office/drawing/2014/main" id="{2C77036A-1F04-FAB0-8270-076F3458C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" y="3683990"/>
            <a:ext cx="2448629" cy="24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ộ Sạc 2 Viên Pin 18650 3.7V/4.2V | Shopee Việt Nam">
            <a:extLst>
              <a:ext uri="{FF2B5EF4-FFF2-40B4-BE49-F238E27FC236}">
                <a16:creationId xmlns:a16="http://schemas.microsoft.com/office/drawing/2014/main" id="{8398684D-38C9-8DAF-AA77-E60C0145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88" y="4074378"/>
            <a:ext cx="2045592" cy="20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ũi tên: Xuống 7">
            <a:extLst>
              <a:ext uri="{FF2B5EF4-FFF2-40B4-BE49-F238E27FC236}">
                <a16:creationId xmlns:a16="http://schemas.microsoft.com/office/drawing/2014/main" id="{77013EA0-1EE1-D949-D82C-FCB9EFB0FA05}"/>
              </a:ext>
            </a:extLst>
          </p:cNvPr>
          <p:cNvSpPr/>
          <p:nvPr/>
        </p:nvSpPr>
        <p:spPr>
          <a:xfrm>
            <a:off x="868610" y="2875794"/>
            <a:ext cx="361349" cy="1107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̃i tên: Xuống 17">
            <a:extLst>
              <a:ext uri="{FF2B5EF4-FFF2-40B4-BE49-F238E27FC236}">
                <a16:creationId xmlns:a16="http://schemas.microsoft.com/office/drawing/2014/main" id="{7EFC45B4-983F-7DF6-2173-01DD37881BCD}"/>
              </a:ext>
            </a:extLst>
          </p:cNvPr>
          <p:cNvSpPr/>
          <p:nvPr/>
        </p:nvSpPr>
        <p:spPr>
          <a:xfrm>
            <a:off x="7914041" y="2871880"/>
            <a:ext cx="361349" cy="1107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̃i tên: Xuống 18">
            <a:extLst>
              <a:ext uri="{FF2B5EF4-FFF2-40B4-BE49-F238E27FC236}">
                <a16:creationId xmlns:a16="http://schemas.microsoft.com/office/drawing/2014/main" id="{9AF92CCE-5CE7-7CCE-18C7-88126E86B5B9}"/>
              </a:ext>
            </a:extLst>
          </p:cNvPr>
          <p:cNvSpPr/>
          <p:nvPr/>
        </p:nvSpPr>
        <p:spPr>
          <a:xfrm>
            <a:off x="5490545" y="2875794"/>
            <a:ext cx="361349" cy="1107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̃i tên: Xuống 19">
            <a:extLst>
              <a:ext uri="{FF2B5EF4-FFF2-40B4-BE49-F238E27FC236}">
                <a16:creationId xmlns:a16="http://schemas.microsoft.com/office/drawing/2014/main" id="{6F47982F-ED56-58FA-7E3A-6A94F9E78D23}"/>
              </a:ext>
            </a:extLst>
          </p:cNvPr>
          <p:cNvSpPr/>
          <p:nvPr/>
        </p:nvSpPr>
        <p:spPr>
          <a:xfrm>
            <a:off x="3215835" y="2875794"/>
            <a:ext cx="361349" cy="1107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8" name="Picture 16" descr="Công tắc bập bênh 6 chân 2 trạng thái 15x21mm - Nshop">
            <a:extLst>
              <a:ext uri="{FF2B5EF4-FFF2-40B4-BE49-F238E27FC236}">
                <a16:creationId xmlns:a16="http://schemas.microsoft.com/office/drawing/2014/main" id="{E47517A9-1347-40F5-D5B2-E46F6565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2373">
            <a:off x="4932944" y="4377874"/>
            <a:ext cx="1645311" cy="164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45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B86E9827-F7EE-997B-C38F-99556B2D7FBB}"/>
              </a:ext>
            </a:extLst>
          </p:cNvPr>
          <p:cNvSpPr/>
          <p:nvPr/>
        </p:nvSpPr>
        <p:spPr>
          <a:xfrm>
            <a:off x="0" y="757242"/>
            <a:ext cx="4994002" cy="45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Dải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9A81132-EE12-F5A1-DF19-6D9797256FC1}"/>
              </a:ext>
            </a:extLst>
          </p:cNvPr>
          <p:cNvSpPr txBox="1"/>
          <p:nvPr/>
        </p:nvSpPr>
        <p:spPr>
          <a:xfrm>
            <a:off x="235078" y="1997612"/>
            <a:ext cx="47589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DS18B20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phù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Nguồn: 3 – 5.5V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Dải đo nhiệt độ: -55 đến 125 độ C 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 -67 đến 257 độ F)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Sai số: +- 0.5 độ C 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 phân giải: 9 – 12 </a:t>
            </a:r>
            <a:r>
              <a:rPr lang="vi-VN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bits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Chuẩn giao tiếp: 1-Wire ( 1 dây ).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 gian chuyển đổi nhiệt độ tối đa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750ms ( khi chọn độ phân giải 12bit ).</a:t>
            </a:r>
          </a:p>
        </p:txBody>
      </p:sp>
      <p:pic>
        <p:nvPicPr>
          <p:cNvPr id="2050" name="Picture 2" descr="Cảm biến nhiệt độ DS18B20 dây mềm">
            <a:extLst>
              <a:ext uri="{FF2B5EF4-FFF2-40B4-BE49-F238E27FC236}">
                <a16:creationId xmlns:a16="http://schemas.microsoft.com/office/drawing/2014/main" id="{6D2F2297-8CA4-D8EF-BE2C-BC41D384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02" y="1471858"/>
            <a:ext cx="4158761" cy="41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80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5C7E5FB2-8445-D52C-B06C-8955582487FE}"/>
              </a:ext>
            </a:extLst>
          </p:cNvPr>
          <p:cNvSpPr/>
          <p:nvPr/>
        </p:nvSpPr>
        <p:spPr>
          <a:xfrm>
            <a:off x="0" y="750304"/>
            <a:ext cx="5245100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pin,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pin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52504E-1820-CC38-0D7E-8F1C3F81E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802" y="1778614"/>
            <a:ext cx="3937041" cy="393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4526859-9F83-4321-A866-5CB86287A7C6}"/>
              </a:ext>
            </a:extLst>
          </p:cNvPr>
          <p:cNvSpPr txBox="1"/>
          <p:nvPr/>
        </p:nvSpPr>
        <p:spPr>
          <a:xfrm>
            <a:off x="235076" y="1535291"/>
            <a:ext cx="48322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Lora: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thụ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thấp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2s,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còn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ngủ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bắt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kiệm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Pin: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pin Lithium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Dung lượng: 3000mAh.</a:t>
            </a: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Kích thước sản phẩm: 18 x 65mm.</a:t>
            </a: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Điện áp định mức: 3.7V.</a:t>
            </a: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Điện áp sạc: 4.2V.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Thời gian hoạt động: 260h</a:t>
            </a:r>
          </a:p>
        </p:txBody>
      </p:sp>
    </p:spTree>
    <p:extLst>
      <p:ext uri="{BB962C8B-B14F-4D97-AF65-F5344CB8AC3E}">
        <p14:creationId xmlns:p14="http://schemas.microsoft.com/office/powerpoint/2010/main" val="280472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8187F955-C094-652B-2EE6-94F64DCF6FF1}"/>
              </a:ext>
            </a:extLst>
          </p:cNvPr>
          <p:cNvSpPr/>
          <p:nvPr/>
        </p:nvSpPr>
        <p:spPr>
          <a:xfrm>
            <a:off x="0" y="754063"/>
            <a:ext cx="4216400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thước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F420263C-F88E-1D7C-1221-911517847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t="14170" r="16493" b="16481"/>
          <a:stretch/>
        </p:blipFill>
        <p:spPr bwMode="auto">
          <a:xfrm>
            <a:off x="2865087" y="1347851"/>
            <a:ext cx="3205702" cy="475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BE12FA6F-F824-B27B-84F8-C6F22F667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3" t="20445" r="30447" b="25688"/>
          <a:stretch/>
        </p:blipFill>
        <p:spPr bwMode="auto">
          <a:xfrm>
            <a:off x="6070789" y="1347851"/>
            <a:ext cx="2674982" cy="480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88E6AD7-62E1-EAC6-1C97-ABBD3475D301}"/>
              </a:ext>
            </a:extLst>
          </p:cNvPr>
          <p:cNvSpPr txBox="1"/>
          <p:nvPr/>
        </p:nvSpPr>
        <p:spPr>
          <a:xfrm>
            <a:off x="190105" y="2274838"/>
            <a:ext cx="22737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thước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   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60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0x100 mm (kiểu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hộp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để dễ cầm tay)  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sản phẩm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250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g.  </a:t>
            </a:r>
          </a:p>
        </p:txBody>
      </p:sp>
    </p:spTree>
    <p:extLst>
      <p:ext uri="{BB962C8B-B14F-4D97-AF65-F5344CB8AC3E}">
        <p14:creationId xmlns:p14="http://schemas.microsoft.com/office/powerpoint/2010/main" val="274573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67875BF3-45EA-FFD8-7812-BAB1EF1A5D49}"/>
              </a:ext>
            </a:extLst>
          </p:cNvPr>
          <p:cNvSpPr/>
          <p:nvPr/>
        </p:nvSpPr>
        <p:spPr>
          <a:xfrm>
            <a:off x="0" y="780891"/>
            <a:ext cx="3213100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mẫu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794CB08-DD1D-7222-9270-96156280A1C4}"/>
              </a:ext>
            </a:extLst>
          </p:cNvPr>
          <p:cNvSpPr txBox="1"/>
          <p:nvPr/>
        </p:nvSpPr>
        <p:spPr>
          <a:xfrm>
            <a:off x="235077" y="1535291"/>
            <a:ext cx="404482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lấy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mẫu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ngắn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  (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ở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Nhấn nút Endnode thức giấc,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bắt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gửi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lên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Gateway.</a:t>
            </a:r>
          </a:p>
          <a:p>
            <a:pPr algn="just"/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Hiển thị </a:t>
            </a:r>
            <a:r>
              <a:rPr lang="vi-VN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</a:t>
            </a: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theo ngưỡng nhiệt trong 0.5s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&gt;1s: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bật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Sau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Deep Sleep Mode.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755E530C-463A-FDFC-DCB8-39FE9C2CD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259" y="1934910"/>
            <a:ext cx="4594128" cy="2906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B3DEF0B-D97E-0F53-A78A-55591F9E76A4}"/>
              </a:ext>
            </a:extLst>
          </p:cNvPr>
          <p:cNvSpPr txBox="1"/>
          <p:nvPr/>
        </p:nvSpPr>
        <p:spPr>
          <a:xfrm>
            <a:off x="4879960" y="4841814"/>
            <a:ext cx="4044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Wake Up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Sleep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2s</a:t>
            </a:r>
          </a:p>
        </p:txBody>
      </p:sp>
    </p:spTree>
    <p:extLst>
      <p:ext uri="{BB962C8B-B14F-4D97-AF65-F5344CB8AC3E}">
        <p14:creationId xmlns:p14="http://schemas.microsoft.com/office/powerpoint/2010/main" val="4112020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9EA0BE3B-158A-4EDF-80DC-E394A0D1600F}" type="slidenum">
              <a:rPr lang="en-US" smtClean="0"/>
              <a:pPr algn="just"/>
              <a:t>17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018C8162-670D-E7C3-4893-403E6D9A7BDC}"/>
              </a:ext>
            </a:extLst>
          </p:cNvPr>
          <p:cNvSpPr/>
          <p:nvPr/>
        </p:nvSpPr>
        <p:spPr>
          <a:xfrm>
            <a:off x="1" y="779463"/>
            <a:ext cx="4572000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5EF1DC0-145E-8B30-38E5-CF09EEA41060}"/>
              </a:ext>
            </a:extLst>
          </p:cNvPr>
          <p:cNvSpPr txBox="1"/>
          <p:nvPr/>
        </p:nvSpPr>
        <p:spPr>
          <a:xfrm>
            <a:off x="235077" y="1859339"/>
            <a:ext cx="406963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Lora (Long Range Radio) 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xa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Phù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phương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mở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rộng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lên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100m.</a:t>
            </a:r>
          </a:p>
          <a:p>
            <a:pPr algn="just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Serial Monitor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trực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Khoảng cách truyền tính toán: 13km</a:t>
            </a: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E2C7186-41C0-B5F6-DFDC-ABF6C83CC07D}"/>
              </a:ext>
            </a:extLst>
          </p:cNvPr>
          <p:cNvSpPr txBox="1"/>
          <p:nvPr/>
        </p:nvSpPr>
        <p:spPr>
          <a:xfrm>
            <a:off x="4445832" y="4366221"/>
            <a:ext cx="4586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Serial Monitor Data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Gateway 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E180DE77-5875-C6BD-FEC6-B3A979895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2" b="1614"/>
          <a:stretch/>
        </p:blipFill>
        <p:spPr>
          <a:xfrm>
            <a:off x="4445832" y="2279350"/>
            <a:ext cx="4591493" cy="18199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866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A4BDCA64-97C4-B286-3187-ED1993170AF2}"/>
              </a:ext>
            </a:extLst>
          </p:cNvPr>
          <p:cNvSpPr/>
          <p:nvPr/>
        </p:nvSpPr>
        <p:spPr>
          <a:xfrm>
            <a:off x="1" y="779463"/>
            <a:ext cx="4279900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thiểu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BCE5C73-F4A1-334D-4E9B-865EF4F995E8}"/>
              </a:ext>
            </a:extLst>
          </p:cNvPr>
          <p:cNvSpPr txBox="1"/>
          <p:nvPr/>
        </p:nvSpPr>
        <p:spPr>
          <a:xfrm>
            <a:off x="235077" y="2114399"/>
            <a:ext cx="75724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10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địa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Gateway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địa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mở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rộng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Gateway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địa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mới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062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6B50E642-8838-59B6-DAC6-9628669E1DE2}"/>
              </a:ext>
            </a:extLst>
          </p:cNvPr>
          <p:cNvSpPr/>
          <p:nvPr/>
        </p:nvSpPr>
        <p:spPr>
          <a:xfrm>
            <a:off x="1" y="771857"/>
            <a:ext cx="4203700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xuất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 Excel.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F904D3B-4291-7F44-A5CD-FA667F0FF805}"/>
              </a:ext>
            </a:extLst>
          </p:cNvPr>
          <p:cNvSpPr txBox="1"/>
          <p:nvPr/>
        </p:nvSpPr>
        <p:spPr>
          <a:xfrm>
            <a:off x="0" y="2058128"/>
            <a:ext cx="45860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ThingSpeak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trực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b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xuất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 Excel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F71E5B8-802F-EC01-93D2-FEF72D2003B3}"/>
              </a:ext>
            </a:extLst>
          </p:cNvPr>
          <p:cNvSpPr txBox="1"/>
          <p:nvPr/>
        </p:nvSpPr>
        <p:spPr>
          <a:xfrm>
            <a:off x="5387859" y="6472438"/>
            <a:ext cx="458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ThingSpeak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68FD94C-1C7A-3834-29FD-A44CE9ED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083" y="849008"/>
            <a:ext cx="4203700" cy="3108245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A434306-38A9-0DB8-645E-708B4B51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55" y="3619378"/>
            <a:ext cx="3715268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8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0" y="1357816"/>
            <a:ext cx="2037225" cy="611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GB" sz="4000"/>
              <a:t>Đ</a:t>
            </a:r>
            <a:r>
              <a:rPr lang="en-US" sz="4000"/>
              <a:t>Ề TÀI: 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333499" y="1969410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endParaRPr lang="en-US" sz="2800" b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91EFE81E-A921-A68B-2D70-D253C6138EB2}"/>
              </a:ext>
            </a:extLst>
          </p:cNvPr>
          <p:cNvSpPr txBox="1">
            <a:spLocks/>
          </p:cNvSpPr>
          <p:nvPr/>
        </p:nvSpPr>
        <p:spPr>
          <a:xfrm>
            <a:off x="413012" y="1969410"/>
            <a:ext cx="7401544" cy="22930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Mạng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Cảm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Biến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Không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Dây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sử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dụng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công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nghệ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Lora: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đo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,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truyền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nhận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nhiệt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độ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và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xuất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dữ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liệu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dưới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file Excel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để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quản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lý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.</a:t>
            </a:r>
            <a:endParaRPr lang="en-US" sz="2800" b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FF980B2-25B3-2023-0BD6-A7D0D8F7863B}"/>
              </a:ext>
            </a:extLst>
          </p:cNvPr>
          <p:cNvSpPr txBox="1">
            <a:spLocks/>
          </p:cNvSpPr>
          <p:nvPr/>
        </p:nvSpPr>
        <p:spPr>
          <a:xfrm>
            <a:off x="413012" y="4401361"/>
            <a:ext cx="4609562" cy="47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GVHD :  PGS. TS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Nguyễn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Quốc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Cường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algn="just"/>
            <a:endParaRPr kumimoji="0" 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algn="just"/>
            <a:r>
              <a:rPr lang="en-US" sz="2000" b="0" err="1"/>
              <a:t>Nhóm</a:t>
            </a:r>
            <a:r>
              <a:rPr lang="en-US" sz="2000" b="0"/>
              <a:t>  :  10 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AAE7B8C5-2694-3DCE-E8F1-3A2EF118CC04}"/>
              </a:ext>
            </a:extLst>
          </p:cNvPr>
          <p:cNvSpPr/>
          <p:nvPr/>
        </p:nvSpPr>
        <p:spPr>
          <a:xfrm>
            <a:off x="0" y="781546"/>
            <a:ext cx="6775323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bấm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bắt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3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đèn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Led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CD253AA-33D9-EF77-16DB-4868FDCC676A}"/>
              </a:ext>
            </a:extLst>
          </p:cNvPr>
          <p:cNvSpPr txBox="1"/>
          <p:nvPr/>
        </p:nvSpPr>
        <p:spPr>
          <a:xfrm>
            <a:off x="11415" y="1382879"/>
            <a:ext cx="458606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Nhấn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thì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mới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bắt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gửi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T_Current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lên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đèn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Led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T_Blue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T_Yellow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T_Current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≤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T_Blue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Bật Led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xanh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T_Blue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&lt;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T_Current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≤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T_Yellow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: Bật </a:t>
            </a: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Led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T_Current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≤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T_Yellow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: Bật Led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đỏ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7322E05-52A2-FE8E-365B-E8F2ADBD677D}"/>
              </a:ext>
            </a:extLst>
          </p:cNvPr>
          <p:cNvSpPr txBox="1"/>
          <p:nvPr/>
        </p:nvSpPr>
        <p:spPr>
          <a:xfrm>
            <a:off x="5952201" y="5210163"/>
            <a:ext cx="45860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Led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sáng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AA90EE29-9F4E-CDD5-3E33-EEDBD2A3C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20164" r="28667" b="20164"/>
          <a:stretch/>
        </p:blipFill>
        <p:spPr bwMode="auto">
          <a:xfrm>
            <a:off x="5623799" y="1233285"/>
            <a:ext cx="2487168" cy="409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14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EF9CF16-C64B-30F5-12B5-DCF32904125D}"/>
              </a:ext>
            </a:extLst>
          </p:cNvPr>
          <p:cNvSpPr/>
          <p:nvPr/>
        </p:nvSpPr>
        <p:spPr>
          <a:xfrm>
            <a:off x="1" y="764107"/>
            <a:ext cx="4572000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9. OTA: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xa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3382622-566E-DD6F-85A2-B260845BBB84}"/>
              </a:ext>
            </a:extLst>
          </p:cNvPr>
          <p:cNvSpPr txBox="1"/>
          <p:nvPr/>
        </p:nvSpPr>
        <p:spPr>
          <a:xfrm>
            <a:off x="346808" y="1449601"/>
            <a:ext cx="3718755" cy="4543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Web Server:</a:t>
            </a: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muốn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thì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ở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sang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Gateway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 Server.</a:t>
            </a:r>
          </a:p>
          <a:p>
            <a:pPr algn="just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mới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thì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gửi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xuống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mới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5B4111-B47A-572A-A2F1-3D2680E22C83}"/>
              </a:ext>
            </a:extLst>
          </p:cNvPr>
          <p:cNvSpPr txBox="1"/>
          <p:nvPr/>
        </p:nvSpPr>
        <p:spPr>
          <a:xfrm>
            <a:off x="4370918" y="5011345"/>
            <a:ext cx="4586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Serial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gửi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ở Gateway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ở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32E0B039-6977-AD57-9F70-53907AE8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08" y="2761131"/>
            <a:ext cx="4849887" cy="1626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5D9B7D29-2FD1-5572-BE0A-46F44396F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09" y="1749867"/>
            <a:ext cx="4849887" cy="353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3021424-E33E-120A-BCB2-0E5DCA4AAAC0}"/>
              </a:ext>
            </a:extLst>
          </p:cNvPr>
          <p:cNvSpPr txBox="1"/>
          <p:nvPr/>
        </p:nvSpPr>
        <p:spPr>
          <a:xfrm>
            <a:off x="4370919" y="2163377"/>
            <a:ext cx="458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Gateway 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AB4A6ED-3F91-CD01-B506-089629CF9E74}"/>
              </a:ext>
            </a:extLst>
          </p:cNvPr>
          <p:cNvSpPr txBox="1"/>
          <p:nvPr/>
        </p:nvSpPr>
        <p:spPr>
          <a:xfrm>
            <a:off x="4338717" y="4443288"/>
            <a:ext cx="458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265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EF9CF16-C64B-30F5-12B5-DCF32904125D}"/>
              </a:ext>
            </a:extLst>
          </p:cNvPr>
          <p:cNvSpPr/>
          <p:nvPr/>
        </p:nvSpPr>
        <p:spPr>
          <a:xfrm>
            <a:off x="1" y="764107"/>
            <a:ext cx="1879600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Mở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rộng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5B4111-B47A-572A-A2F1-3D2680E22C83}"/>
              </a:ext>
            </a:extLst>
          </p:cNvPr>
          <p:cNvSpPr txBox="1"/>
          <p:nvPr/>
        </p:nvSpPr>
        <p:spPr>
          <a:xfrm>
            <a:off x="5148774" y="4969129"/>
            <a:ext cx="458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Serial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51CB9FF9-0421-D2A5-FC1E-B7916D12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18" y="1832961"/>
            <a:ext cx="4586065" cy="2791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260BEE01-3B5F-8919-8A56-8E280D3ECC5C}"/>
              </a:ext>
            </a:extLst>
          </p:cNvPr>
          <p:cNvSpPr txBox="1"/>
          <p:nvPr/>
        </p:nvSpPr>
        <p:spPr>
          <a:xfrm>
            <a:off x="0" y="1832961"/>
            <a:ext cx="428653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gói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(Packet index)</a:t>
            </a:r>
          </a:p>
          <a:p>
            <a:pPr algn="just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lần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bao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Gateway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kiểm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thì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mới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gói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tấn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gửi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liên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tục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nghẽn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E60F47F6-3CB0-A56B-2C77-964768FFC0E5}"/>
              </a:ext>
            </a:extLst>
          </p:cNvPr>
          <p:cNvSpPr/>
          <p:nvPr/>
        </p:nvSpPr>
        <p:spPr>
          <a:xfrm>
            <a:off x="6222900" y="3997146"/>
            <a:ext cx="1828800" cy="236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V.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toán</a:t>
            </a:r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EE1BE89-0594-5D75-3C61-B50D52DE7AEC}"/>
              </a:ext>
            </a:extLst>
          </p:cNvPr>
          <p:cNvSpPr/>
          <p:nvPr/>
        </p:nvSpPr>
        <p:spPr>
          <a:xfrm>
            <a:off x="0" y="823439"/>
            <a:ext cx="1730969" cy="4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 Node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E8E9EEA-30D2-F1FA-5C96-E3C52298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058" y="924515"/>
            <a:ext cx="3783953" cy="5403133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9F834F7-25F9-FE12-A895-FC069F052B49}"/>
              </a:ext>
            </a:extLst>
          </p:cNvPr>
          <p:cNvSpPr txBox="1"/>
          <p:nvPr/>
        </p:nvSpPr>
        <p:spPr>
          <a:xfrm>
            <a:off x="77532" y="1582340"/>
            <a:ext cx="2796208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chủ yếu hoạt động ở chế độ chỉ gửi dữ liệu.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Nhấn nút mới bắt đầu thức, đo và gửi dữ liệu.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Thời gian thức mỗi lần khoảng 2s.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 đó vào chế độ ngủ.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Giữ nút để vào chế độ cập nhật ngưỡng.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39BABCC5-DAC0-10F2-B945-D57FB994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976" y="833075"/>
            <a:ext cx="292458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3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V.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toán</a:t>
            </a:r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EE1BE89-0594-5D75-3C61-B50D52DE7AEC}"/>
              </a:ext>
            </a:extLst>
          </p:cNvPr>
          <p:cNvSpPr/>
          <p:nvPr/>
        </p:nvSpPr>
        <p:spPr>
          <a:xfrm>
            <a:off x="0" y="816444"/>
            <a:ext cx="1730969" cy="4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Gateway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1786A8E-7CE5-6F57-7069-9B985695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3" y="825466"/>
            <a:ext cx="4222010" cy="545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VI. 1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đoạn</a:t>
            </a:r>
            <a:r>
              <a:rPr lang="en-US"/>
              <a:t> code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933195A9-2EA0-7839-93FF-CEA7EE96A0D1}"/>
              </a:ext>
            </a:extLst>
          </p:cNvPr>
          <p:cNvSpPr/>
          <p:nvPr/>
        </p:nvSpPr>
        <p:spPr>
          <a:xfrm>
            <a:off x="0" y="816444"/>
            <a:ext cx="1913206" cy="4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Hàm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gửi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21C5AC88-9204-977B-F7A3-20B22037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48" y="1978520"/>
            <a:ext cx="8532903" cy="29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78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VI. 1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đoạn</a:t>
            </a:r>
            <a:r>
              <a:rPr lang="en-US"/>
              <a:t> code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EE1BE89-0594-5D75-3C61-B50D52DE7AEC}"/>
              </a:ext>
            </a:extLst>
          </p:cNvPr>
          <p:cNvSpPr/>
          <p:nvPr/>
        </p:nvSpPr>
        <p:spPr>
          <a:xfrm>
            <a:off x="0" y="823724"/>
            <a:ext cx="4572000" cy="4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Hàm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kiểm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9260359-9471-1D84-D695-785D7B6A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32" y="1342285"/>
            <a:ext cx="7527940" cy="484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VI. 1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đoạn</a:t>
            </a:r>
            <a:r>
              <a:rPr lang="en-US"/>
              <a:t> code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EE1BE89-0594-5D75-3C61-B50D52DE7AEC}"/>
              </a:ext>
            </a:extLst>
          </p:cNvPr>
          <p:cNvSpPr/>
          <p:nvPr/>
        </p:nvSpPr>
        <p:spPr>
          <a:xfrm>
            <a:off x="0" y="823724"/>
            <a:ext cx="3826412" cy="4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Hàm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đưa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ngủ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D4F2B17-7853-A9A6-A167-8484D7AFF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41" b="1"/>
          <a:stretch/>
        </p:blipFill>
        <p:spPr>
          <a:xfrm>
            <a:off x="911258" y="1694840"/>
            <a:ext cx="6984825" cy="123759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DA165E8-D3AC-01D7-0B77-172AC7571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58" y="4377300"/>
            <a:ext cx="6984824" cy="873103"/>
          </a:xfrm>
          <a:prstGeom prst="rect">
            <a:avLst/>
          </a:prstGeom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CC9E35D-5804-19F8-7002-A630FA2BD637}"/>
              </a:ext>
            </a:extLst>
          </p:cNvPr>
          <p:cNvSpPr/>
          <p:nvPr/>
        </p:nvSpPr>
        <p:spPr>
          <a:xfrm>
            <a:off x="0" y="3429000"/>
            <a:ext cx="2405575" cy="4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Hàm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Endnode</a:t>
            </a:r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394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7100911-6576-3B06-84C3-A1DC3A21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8A08497C-794F-1274-E1B7-AD00E675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VII. Hình ảnh sản phẩm </a:t>
            </a:r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CF7FAFF-D586-939F-C485-0EC6763C2FE4}"/>
              </a:ext>
            </a:extLst>
          </p:cNvPr>
          <p:cNvSpPr txBox="1"/>
          <p:nvPr/>
        </p:nvSpPr>
        <p:spPr>
          <a:xfrm>
            <a:off x="346808" y="938593"/>
            <a:ext cx="8339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 hai hướng khi thiết kế Endnode: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 mạch in.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 hàn mạch.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Để học hỏi và hiểu rõ hơn về linh kiện: chọn phương án tự hàn mạch.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A5089BF0-98FB-B87E-4691-11E6E7B1C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15439" r="10243" b="15470"/>
          <a:stretch/>
        </p:blipFill>
        <p:spPr bwMode="auto">
          <a:xfrm rot="16200000">
            <a:off x="2671378" y="1836767"/>
            <a:ext cx="3690851" cy="473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1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641E1A6-77DE-4A77-BB96-A89CBA88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240AC891-B37B-496E-B298-DEA919AB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IIX.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hoàn</a:t>
            </a:r>
            <a:r>
              <a:rPr lang="en-US"/>
              <a:t> </a:t>
            </a:r>
            <a:r>
              <a:rPr lang="en-US" err="1"/>
              <a:t>thành</a:t>
            </a:r>
            <a:endParaRPr lang="en-US"/>
          </a:p>
        </p:txBody>
      </p:sp>
      <p:graphicFrame>
        <p:nvGraphicFramePr>
          <p:cNvPr id="6" name="Chỗ dành sẵn cho Nội dung 5">
            <a:extLst>
              <a:ext uri="{FF2B5EF4-FFF2-40B4-BE49-F238E27FC236}">
                <a16:creationId xmlns:a16="http://schemas.microsoft.com/office/drawing/2014/main" id="{68684717-1A6D-3102-FA99-192863D4991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57174033"/>
              </p:ext>
            </p:extLst>
          </p:nvPr>
        </p:nvGraphicFramePr>
        <p:xfrm>
          <a:off x="235077" y="961048"/>
          <a:ext cx="8521296" cy="5180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4207610846"/>
                    </a:ext>
                  </a:extLst>
                </a:gridCol>
                <a:gridCol w="4262568">
                  <a:extLst>
                    <a:ext uri="{9D8B030D-6E8A-4147-A177-3AD203B41FA5}">
                      <a16:colId xmlns:a16="http://schemas.microsoft.com/office/drawing/2014/main" val="4090554656"/>
                    </a:ext>
                  </a:extLst>
                </a:gridCol>
                <a:gridCol w="1092993">
                  <a:extLst>
                    <a:ext uri="{9D8B030D-6E8A-4147-A177-3AD203B41FA5}">
                      <a16:colId xmlns:a16="http://schemas.microsoft.com/office/drawing/2014/main" val="3730338712"/>
                    </a:ext>
                  </a:extLst>
                </a:gridCol>
                <a:gridCol w="2604857">
                  <a:extLst>
                    <a:ext uri="{9D8B030D-6E8A-4147-A177-3AD203B41FA5}">
                      <a16:colId xmlns:a16="http://schemas.microsoft.com/office/drawing/2014/main" val="2535897154"/>
                    </a:ext>
                  </a:extLst>
                </a:gridCol>
              </a:tblGrid>
              <a:tr h="776213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Yêu cầu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Chức năng, Thông số,..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Mức đ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ộ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ưu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tiên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marR="10541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Mức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95110622"/>
                  </a:ext>
                </a:extLst>
              </a:tr>
              <a:tr h="1144328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Dải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25</a:t>
                      </a:r>
                      <a:r>
                        <a:rPr lang="en-US" sz="1800" baseline="300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 ÷ 125</a:t>
                      </a:r>
                      <a:r>
                        <a:rPr lang="en-US" sz="1800" baseline="300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  </a:t>
                      </a:r>
                    </a:p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chính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xác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1</a:t>
                      </a:r>
                      <a:r>
                        <a:rPr lang="en-US" sz="1800" baseline="300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  </a:t>
                      </a:r>
                    </a:p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114550" algn="l"/>
                        </a:tabLs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phân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giải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hiển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thị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0.1</a:t>
                      </a:r>
                      <a:r>
                        <a:rPr lang="en-US" sz="1800" baseline="300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 </a:t>
                      </a:r>
                    </a:p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114550" algn="l"/>
                        </a:tabLst>
                      </a:pP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</a:t>
                      </a:r>
                    </a:p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51781065"/>
                  </a:ext>
                </a:extLst>
              </a:tr>
              <a:tr h="1435296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 pin, thời gian hoạt động của thiết bị là 4h (nâng cao: 8h). Pin có thể sạc trực tiếp trên máy hoặc tháo ra ngoài  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thành</a:t>
                      </a:r>
                    </a:p>
                    <a:p>
                      <a:pPr marL="85725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 chế độ Sleep 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29846622"/>
                  </a:ext>
                </a:extLst>
              </a:tr>
              <a:tr h="1120712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Kích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thước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dự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kiến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): 70x50x100 mm 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(kiểu trụ để dễ cầm tay)  </a:t>
                      </a:r>
                    </a:p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Trọng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lượng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dự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kiến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): &lt;150g.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 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0036043"/>
                  </a:ext>
                </a:extLst>
              </a:tr>
              <a:tr h="69881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một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mẫu 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&lt;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s.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(nâng cao &lt; 5s)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&lt;5s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87565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01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GB" err="1"/>
              <a:t>Giới</a:t>
            </a:r>
            <a:r>
              <a:rPr lang="en-GB"/>
              <a:t> </a:t>
            </a:r>
            <a:r>
              <a:rPr lang="en-GB" err="1"/>
              <a:t>thiệu</a:t>
            </a:r>
            <a:r>
              <a:rPr lang="en-GB"/>
              <a:t> </a:t>
            </a:r>
            <a:r>
              <a:rPr lang="en-GB" err="1"/>
              <a:t>thành</a:t>
            </a:r>
            <a:r>
              <a:rPr lang="en-GB"/>
              <a:t> </a:t>
            </a:r>
            <a:r>
              <a:rPr lang="en-GB" err="1"/>
              <a:t>viên</a:t>
            </a:r>
            <a:r>
              <a:rPr lang="en-GB"/>
              <a:t> </a:t>
            </a:r>
            <a:r>
              <a:rPr lang="en-GB" err="1"/>
              <a:t>nhóm</a:t>
            </a:r>
            <a:r>
              <a:rPr lang="en-GB"/>
              <a:t> 10</a:t>
            </a:r>
            <a:endParaRPr lang="en-US"/>
          </a:p>
        </p:txBody>
      </p:sp>
      <p:graphicFrame>
        <p:nvGraphicFramePr>
          <p:cNvPr id="3" name="Bảng 3">
            <a:extLst>
              <a:ext uri="{FF2B5EF4-FFF2-40B4-BE49-F238E27FC236}">
                <a16:creationId xmlns:a16="http://schemas.microsoft.com/office/drawing/2014/main" id="{B3E685BF-30FE-AA2C-12A2-CB03B6FA8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807121"/>
              </p:ext>
            </p:extLst>
          </p:nvPr>
        </p:nvGraphicFramePr>
        <p:xfrm>
          <a:off x="597877" y="1269609"/>
          <a:ext cx="7948245" cy="43187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9415">
                  <a:extLst>
                    <a:ext uri="{9D8B030D-6E8A-4147-A177-3AD203B41FA5}">
                      <a16:colId xmlns:a16="http://schemas.microsoft.com/office/drawing/2014/main" val="3387489953"/>
                    </a:ext>
                  </a:extLst>
                </a:gridCol>
                <a:gridCol w="2649415">
                  <a:extLst>
                    <a:ext uri="{9D8B030D-6E8A-4147-A177-3AD203B41FA5}">
                      <a16:colId xmlns:a16="http://schemas.microsoft.com/office/drawing/2014/main" val="3460888858"/>
                    </a:ext>
                  </a:extLst>
                </a:gridCol>
                <a:gridCol w="2649415">
                  <a:extLst>
                    <a:ext uri="{9D8B030D-6E8A-4147-A177-3AD203B41FA5}">
                      <a16:colId xmlns:a16="http://schemas.microsoft.com/office/drawing/2014/main" val="2258807816"/>
                    </a:ext>
                  </a:extLst>
                </a:gridCol>
              </a:tblGrid>
              <a:tr h="538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Họ</a:t>
                      </a:r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tên</a:t>
                      </a:r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MSSV</a:t>
                      </a:r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Nhiệm</a:t>
                      </a:r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vụ</a:t>
                      </a:r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1685"/>
                  </a:ext>
                </a:extLst>
              </a:tr>
              <a:tr h="879021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Lê </a:t>
                      </a: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Đình</a:t>
                      </a:r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Khánh</a:t>
                      </a:r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20191905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Lập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trình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Endnode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Gateway;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Làm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Slide.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645962"/>
                  </a:ext>
                </a:extLst>
              </a:tr>
              <a:tr h="1326490">
                <a:tc>
                  <a:txBody>
                    <a:bodyPr/>
                    <a:lstStyle/>
                    <a:p>
                      <a:pPr algn="ctr"/>
                      <a:endParaRPr lang="en-GB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Nguyễn</a:t>
                      </a:r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Quang </a:t>
                      </a: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Huy</a:t>
                      </a:r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20191895</a:t>
                      </a:r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Lập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trình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ThingSpeak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Web Server;</a:t>
                      </a:r>
                    </a:p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Làm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báo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cáo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780175"/>
                  </a:ext>
                </a:extLst>
              </a:tr>
              <a:tr h="1575207">
                <a:tc>
                  <a:txBody>
                    <a:bodyPr/>
                    <a:lstStyle/>
                    <a:p>
                      <a:pPr algn="ctr"/>
                      <a:endParaRPr lang="en-GB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Nguyễn</a:t>
                      </a:r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Văn</a:t>
                      </a:r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Thương</a:t>
                      </a:r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20192100</a:t>
                      </a:r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toán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suất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khoảng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cách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truyền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Lora;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sản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phẩm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Endnode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627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641E1A6-77DE-4A77-BB96-A89CBA88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240AC891-B37B-496E-B298-DEA919AB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IIX.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hoàn</a:t>
            </a:r>
            <a:r>
              <a:rPr lang="en-US"/>
              <a:t> </a:t>
            </a:r>
            <a:r>
              <a:rPr lang="en-US" err="1"/>
              <a:t>thành</a:t>
            </a:r>
            <a:endParaRPr lang="en-US"/>
          </a:p>
        </p:txBody>
      </p:sp>
      <p:graphicFrame>
        <p:nvGraphicFramePr>
          <p:cNvPr id="7" name="Chỗ dành sẵn cho Nội dung 6">
            <a:extLst>
              <a:ext uri="{FF2B5EF4-FFF2-40B4-BE49-F238E27FC236}">
                <a16:creationId xmlns:a16="http://schemas.microsoft.com/office/drawing/2014/main" id="{78A312BB-1D0E-E4FC-5858-3B034F21479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75616176"/>
              </p:ext>
            </p:extLst>
          </p:nvPr>
        </p:nvGraphicFramePr>
        <p:xfrm>
          <a:off x="184374" y="927411"/>
          <a:ext cx="8775251" cy="5247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363">
                  <a:extLst>
                    <a:ext uri="{9D8B030D-6E8A-4147-A177-3AD203B41FA5}">
                      <a16:colId xmlns:a16="http://schemas.microsoft.com/office/drawing/2014/main" val="91640923"/>
                    </a:ext>
                  </a:extLst>
                </a:gridCol>
                <a:gridCol w="4704347">
                  <a:extLst>
                    <a:ext uri="{9D8B030D-6E8A-4147-A177-3AD203B41FA5}">
                      <a16:colId xmlns:a16="http://schemas.microsoft.com/office/drawing/2014/main" val="3095578276"/>
                    </a:ext>
                  </a:extLst>
                </a:gridCol>
                <a:gridCol w="565484">
                  <a:extLst>
                    <a:ext uri="{9D8B030D-6E8A-4147-A177-3AD203B41FA5}">
                      <a16:colId xmlns:a16="http://schemas.microsoft.com/office/drawing/2014/main" val="383282936"/>
                    </a:ext>
                  </a:extLst>
                </a:gridCol>
                <a:gridCol w="2933057">
                  <a:extLst>
                    <a:ext uri="{9D8B030D-6E8A-4147-A177-3AD203B41FA5}">
                      <a16:colId xmlns:a16="http://schemas.microsoft.com/office/drawing/2014/main" val="2828525513"/>
                    </a:ext>
                  </a:extLst>
                </a:gridCol>
              </a:tblGrid>
              <a:tr h="178133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0424209"/>
                  </a:ext>
                </a:extLst>
              </a:tr>
              <a:tr h="832031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nối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máy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RF 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Khoảng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cách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truyền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trong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phạm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vi 20m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hệ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thống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đến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trạm thu RF có nối nguồn và mạng 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 thành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75115246"/>
                  </a:ext>
                </a:extLst>
              </a:tr>
              <a:tr h="1170021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Quản lý tối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thiểu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10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bị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(nâng cao: phương án mở rộng số thiết bị với khoảng cách từ thiết bị đến trạm tiếp nhận có thể lên tới 100m) 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68807566"/>
                  </a:ext>
                </a:extLst>
              </a:tr>
              <a:tr h="1055751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Phần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mềm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máy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thu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thập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trị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bị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lý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dữ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liệu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xuất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báo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dạng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excel,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diện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theo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mẫu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thống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nhất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 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85725" marR="10541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Thingpeak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xuất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file Excel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50932983"/>
                  </a:ext>
                </a:extLst>
              </a:tr>
              <a:tr h="1041318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 nút bấm bắt đầu đo; Đèn LED báo ngưỡng nhiệt độ (3 LED); Các ngưỡng nhiệt độ có thể cập nhật từ máy tính 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marR="10541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 thành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62435436"/>
                  </a:ext>
                </a:extLst>
              </a:tr>
              <a:tr h="832031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marR="17145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OTA (nâng cao) 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 marR="10541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Cập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nhật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ngưỡng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nhiệt</a:t>
                      </a:r>
                      <a:r>
                        <a:rPr lang="en-US" sz="1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qua Web Server</a:t>
                      </a:r>
                      <a:endParaRPr lang="vi-VN" sz="18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59807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51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7100911-6576-3B06-84C3-A1DC3A21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8A08497C-794F-1274-E1B7-AD00E675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IX.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</a:t>
            </a:r>
            <a:r>
              <a:rPr lang="en-US" err="1"/>
              <a:t>phẩm</a:t>
            </a:r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84C3729-DA4B-33B0-A1DB-2B20FFB10902}"/>
              </a:ext>
            </a:extLst>
          </p:cNvPr>
          <p:cNvSpPr txBox="1"/>
          <p:nvPr/>
        </p:nvSpPr>
        <p:spPr>
          <a:xfrm>
            <a:off x="562708" y="1407600"/>
            <a:ext cx="76528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Hoàn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đối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ổn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không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mất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gói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tin.</a:t>
            </a: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Đáp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…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thước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nhỏ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gọn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dễ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nắm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nhẹ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576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7100911-6576-3B06-84C3-A1DC3A21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8A08497C-794F-1274-E1B7-AD00E675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X.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nghiên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theo</a:t>
            </a:r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024729C-66FF-28AC-F720-424E88E4941B}"/>
              </a:ext>
            </a:extLst>
          </p:cNvPr>
          <p:cNvSpPr txBox="1"/>
          <p:nvPr/>
        </p:nvSpPr>
        <p:spPr>
          <a:xfrm>
            <a:off x="562708" y="1407600"/>
            <a:ext cx="7652824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Xây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dựng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phần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mềm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nhận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dữ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liệu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mà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không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cần</a:t>
            </a:r>
            <a:r>
              <a:rPr lang="en-US" dirty="0">
                <a:latin typeface="Lato"/>
                <a:ea typeface="Lato"/>
                <a:cs typeface="Lato"/>
              </a:rPr>
              <a:t> qua </a:t>
            </a:r>
            <a:r>
              <a:rPr lang="en-US" dirty="0" err="1">
                <a:latin typeface="Lato"/>
                <a:ea typeface="Lato"/>
                <a:cs typeface="Lato"/>
              </a:rPr>
              <a:t>ThingSpeak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để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tránh</a:t>
            </a:r>
            <a:r>
              <a:rPr lang="en-US" dirty="0">
                <a:latin typeface="Lato"/>
                <a:ea typeface="Lato"/>
                <a:cs typeface="Lato"/>
              </a:rPr>
              <a:t> 1 </a:t>
            </a:r>
            <a:r>
              <a:rPr lang="en-US" dirty="0" err="1">
                <a:latin typeface="Lato"/>
                <a:ea typeface="Lato"/>
                <a:cs typeface="Lato"/>
              </a:rPr>
              <a:t>số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giới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hạn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không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mong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muốn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Lato"/>
                <a:ea typeface="Lato"/>
                <a:cs typeface="Lato"/>
              </a:rPr>
              <a:t>Tối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ưu</a:t>
            </a:r>
            <a:r>
              <a:rPr lang="en-US" dirty="0">
                <a:latin typeface="Lato"/>
                <a:ea typeface="Lato"/>
                <a:cs typeface="Lato"/>
              </a:rPr>
              <a:t> code, </a:t>
            </a:r>
            <a:r>
              <a:rPr lang="en-US" dirty="0" err="1">
                <a:latin typeface="Lato"/>
                <a:ea typeface="Lato"/>
                <a:cs typeface="Lato"/>
              </a:rPr>
              <a:t>bản</a:t>
            </a:r>
            <a:r>
              <a:rPr lang="en-US" dirty="0">
                <a:latin typeface="Lato"/>
                <a:ea typeface="Lato"/>
                <a:cs typeface="Lato"/>
              </a:rPr>
              <a:t> tin </a:t>
            </a:r>
            <a:r>
              <a:rPr lang="en-US" dirty="0" err="1">
                <a:latin typeface="Lato"/>
                <a:ea typeface="Lato"/>
                <a:cs typeface="Lato"/>
              </a:rPr>
              <a:t>để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tiết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kiệm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năng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lượng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Lato"/>
                <a:ea typeface="Lato"/>
                <a:cs typeface="Lato"/>
              </a:rPr>
              <a:t>Thêm</a:t>
            </a:r>
            <a:r>
              <a:rPr lang="en-US" dirty="0">
                <a:latin typeface="Lato"/>
                <a:ea typeface="Lato"/>
                <a:cs typeface="Lato"/>
              </a:rPr>
              <a:t> checksum </a:t>
            </a:r>
            <a:r>
              <a:rPr lang="en-US" dirty="0" err="1">
                <a:latin typeface="Lato"/>
                <a:ea typeface="Lato"/>
                <a:cs typeface="Lato"/>
              </a:rPr>
              <a:t>để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tra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lỗi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Lato"/>
                <a:ea typeface="Lato"/>
                <a:cs typeface="Lato"/>
              </a:rPr>
              <a:t>Thêm</a:t>
            </a:r>
            <a:r>
              <a:rPr lang="en-US" dirty="0">
                <a:latin typeface="Lato"/>
                <a:ea typeface="Lato"/>
                <a:cs typeface="Lato"/>
              </a:rPr>
              <a:t> key </a:t>
            </a:r>
            <a:r>
              <a:rPr lang="en-US" dirty="0" err="1">
                <a:latin typeface="Lato"/>
                <a:ea typeface="Lato"/>
                <a:cs typeface="Lato"/>
              </a:rPr>
              <a:t>để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tăng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tính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bảo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mật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Lato"/>
                <a:ea typeface="Lato"/>
                <a:cs typeface="Lato"/>
              </a:rPr>
              <a:t>Thêm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các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hàm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phản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hồi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đê</a:t>
            </a:r>
            <a:r>
              <a:rPr lang="en-US" dirty="0">
                <a:latin typeface="Lato"/>
                <a:ea typeface="Lato"/>
                <a:cs typeface="Lato"/>
              </a:rPr>
              <a:t>̉ Gateway </a:t>
            </a:r>
            <a:r>
              <a:rPr lang="en-US" dirty="0" err="1">
                <a:latin typeface="Lato"/>
                <a:ea typeface="Lato"/>
                <a:cs typeface="Lato"/>
              </a:rPr>
              <a:t>báo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Endnode</a:t>
            </a:r>
            <a:r>
              <a:rPr lang="en-US" dirty="0">
                <a:latin typeface="Lato"/>
                <a:ea typeface="Lato"/>
                <a:cs typeface="Lato"/>
              </a:rPr>
              <a:t> là </a:t>
            </a:r>
            <a:r>
              <a:rPr lang="en-US" dirty="0" err="1">
                <a:latin typeface="Lato"/>
                <a:ea typeface="Lato"/>
                <a:cs typeface="Lato"/>
              </a:rPr>
              <a:t>đa</a:t>
            </a:r>
            <a:r>
              <a:rPr lang="en-US" dirty="0">
                <a:latin typeface="Lato"/>
                <a:ea typeface="Lato"/>
                <a:cs typeface="Lato"/>
              </a:rPr>
              <a:t>̃ </a:t>
            </a:r>
            <a:r>
              <a:rPr lang="en-US" dirty="0" err="1">
                <a:latin typeface="Lato"/>
                <a:ea typeface="Lato"/>
                <a:cs typeface="Lato"/>
              </a:rPr>
              <a:t>nhận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được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bản</a:t>
            </a:r>
            <a:r>
              <a:rPr lang="en-US" dirty="0">
                <a:latin typeface="Lato"/>
                <a:ea typeface="Lato"/>
                <a:cs typeface="Lato"/>
              </a:rPr>
              <a:t> tin.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Lato"/>
                <a:ea typeface="Lato"/>
                <a:cs typeface="Lato"/>
              </a:rPr>
              <a:t>Hoàn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thước</a:t>
            </a:r>
            <a:r>
              <a:rPr lang="en-US" dirty="0">
                <a:latin typeface="Lato"/>
                <a:ea typeface="Lato"/>
                <a:cs typeface="Lato"/>
              </a:rPr>
              <a:t>, </a:t>
            </a:r>
            <a:r>
              <a:rPr lang="en-US" dirty="0" err="1">
                <a:latin typeface="Lato"/>
                <a:ea typeface="Lato"/>
                <a:cs typeface="Lato"/>
              </a:rPr>
              <a:t>hình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dáng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sản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phẩm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/>
                <a:ea typeface="Lato"/>
                <a:cs typeface="Lato"/>
              </a:rPr>
              <a:t>  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659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7100911-6576-3B06-84C3-A1DC3A21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8A08497C-794F-1274-E1B7-AD00E675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XI.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luận</a:t>
            </a:r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1C7B6DD-2232-8209-118B-752A24A6EEC0}"/>
              </a:ext>
            </a:extLst>
          </p:cNvPr>
          <p:cNvSpPr txBox="1"/>
          <p:nvPr/>
        </p:nvSpPr>
        <p:spPr>
          <a:xfrm>
            <a:off x="562708" y="1407600"/>
            <a:ext cx="76528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giúp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Lora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hoàn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thiện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tế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Rèn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luyện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kỹ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lập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…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hỏi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bổ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ích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tế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trải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nghiệm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thú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6884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7100911-6576-3B06-84C3-A1DC3A21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8A08497C-794F-1274-E1B7-AD00E675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XII. Tài liệu tham khảo</a:t>
            </a:r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1C7B6DD-2232-8209-118B-752A24A6EEC0}"/>
              </a:ext>
            </a:extLst>
          </p:cNvPr>
          <p:cNvSpPr txBox="1"/>
          <p:nvPr/>
        </p:nvSpPr>
        <p:spPr>
          <a:xfrm>
            <a:off x="580996" y="1169856"/>
            <a:ext cx="76528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Lora: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https://bom.so/lBU4rb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Server: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https://bom.so/0Vgui0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ThingSpeak: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https://bom.so/w2T1tw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Sleep Mode: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https://bom.so/24puVo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 biến DS18B20: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https://bom.so/3C0zHO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34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I. YÊU CẦU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11B22-6915-8F0A-148B-E5572A645D3E}"/>
              </a:ext>
            </a:extLst>
          </p:cNvPr>
          <p:cNvSpPr txBox="1"/>
          <p:nvPr/>
        </p:nvSpPr>
        <p:spPr>
          <a:xfrm>
            <a:off x="424070" y="6572125"/>
            <a:ext cx="7982712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A024D0BF-BFC7-D773-7F96-58F3C4EF58FD}"/>
              </a:ext>
            </a:extLst>
          </p:cNvPr>
          <p:cNvSpPr/>
          <p:nvPr/>
        </p:nvSpPr>
        <p:spPr>
          <a:xfrm>
            <a:off x="1120756" y="942082"/>
            <a:ext cx="6775323" cy="451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Dải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3B73AE8E-88DB-840F-BFAE-680CBBBDBE55}"/>
              </a:ext>
            </a:extLst>
          </p:cNvPr>
          <p:cNvSpPr/>
          <p:nvPr/>
        </p:nvSpPr>
        <p:spPr>
          <a:xfrm>
            <a:off x="1120756" y="1524404"/>
            <a:ext cx="6775323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pin,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pin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sạc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480AFDCB-62D8-608B-9B21-FD52F5031CB7}"/>
              </a:ext>
            </a:extLst>
          </p:cNvPr>
          <p:cNvSpPr/>
          <p:nvPr/>
        </p:nvSpPr>
        <p:spPr>
          <a:xfrm>
            <a:off x="1120757" y="2096799"/>
            <a:ext cx="6775323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thước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9758FBAB-35B4-5078-3E59-5FF3AE10AB16}"/>
              </a:ext>
            </a:extLst>
          </p:cNvPr>
          <p:cNvSpPr/>
          <p:nvPr/>
        </p:nvSpPr>
        <p:spPr>
          <a:xfrm>
            <a:off x="1120757" y="2739844"/>
            <a:ext cx="6775323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mẫu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Hình chữ nhật: Góc Tròn 31">
            <a:extLst>
              <a:ext uri="{FF2B5EF4-FFF2-40B4-BE49-F238E27FC236}">
                <a16:creationId xmlns:a16="http://schemas.microsoft.com/office/drawing/2014/main" id="{6AC1EDCE-BA18-2708-BF11-8E1C00272A45}"/>
              </a:ext>
            </a:extLst>
          </p:cNvPr>
          <p:cNvSpPr/>
          <p:nvPr/>
        </p:nvSpPr>
        <p:spPr>
          <a:xfrm>
            <a:off x="1120757" y="3353660"/>
            <a:ext cx="6775323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Hình chữ nhật: Góc Tròn 33">
            <a:extLst>
              <a:ext uri="{FF2B5EF4-FFF2-40B4-BE49-F238E27FC236}">
                <a16:creationId xmlns:a16="http://schemas.microsoft.com/office/drawing/2014/main" id="{FB8F0272-E0DF-9C2C-605F-CD014EBD5721}"/>
              </a:ext>
            </a:extLst>
          </p:cNvPr>
          <p:cNvSpPr/>
          <p:nvPr/>
        </p:nvSpPr>
        <p:spPr>
          <a:xfrm>
            <a:off x="1120757" y="3942251"/>
            <a:ext cx="6775323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thiểu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Hình chữ nhật: Góc Tròn 39">
            <a:extLst>
              <a:ext uri="{FF2B5EF4-FFF2-40B4-BE49-F238E27FC236}">
                <a16:creationId xmlns:a16="http://schemas.microsoft.com/office/drawing/2014/main" id="{FFA7FE1A-7168-11D1-625D-EEA6B8D089E7}"/>
              </a:ext>
            </a:extLst>
          </p:cNvPr>
          <p:cNvSpPr/>
          <p:nvPr/>
        </p:nvSpPr>
        <p:spPr>
          <a:xfrm>
            <a:off x="1120759" y="5136261"/>
            <a:ext cx="6775323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bấm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bắt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3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đèn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Led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Hình chữ nhật: Góc Tròn 41">
            <a:extLst>
              <a:ext uri="{FF2B5EF4-FFF2-40B4-BE49-F238E27FC236}">
                <a16:creationId xmlns:a16="http://schemas.microsoft.com/office/drawing/2014/main" id="{4B29C8FA-2B47-CA99-C11B-9D5AA52456A4}"/>
              </a:ext>
            </a:extLst>
          </p:cNvPr>
          <p:cNvSpPr/>
          <p:nvPr/>
        </p:nvSpPr>
        <p:spPr>
          <a:xfrm>
            <a:off x="1120760" y="5708656"/>
            <a:ext cx="6775323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9. OTA: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ngưỡng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xa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Hình chữ nhật: Góc Tròn 44">
            <a:extLst>
              <a:ext uri="{FF2B5EF4-FFF2-40B4-BE49-F238E27FC236}">
                <a16:creationId xmlns:a16="http://schemas.microsoft.com/office/drawing/2014/main" id="{425E7267-5A51-9198-89F8-2F80DF4B1F82}"/>
              </a:ext>
            </a:extLst>
          </p:cNvPr>
          <p:cNvSpPr/>
          <p:nvPr/>
        </p:nvSpPr>
        <p:spPr>
          <a:xfrm>
            <a:off x="1120758" y="4556067"/>
            <a:ext cx="6775323" cy="4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7.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xuất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 Excel.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II.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chung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dây</a:t>
            </a:r>
            <a:endParaRPr lang="vi-V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F86E7-7DB6-718F-37FA-0900064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365" y="2037031"/>
            <a:ext cx="5923270" cy="278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2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II.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chung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dây</a:t>
            </a:r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40B6130-66A3-A501-7B3D-9F6EDE13E6F7}"/>
              </a:ext>
            </a:extLst>
          </p:cNvPr>
          <p:cNvSpPr txBox="1"/>
          <p:nvPr/>
        </p:nvSpPr>
        <p:spPr>
          <a:xfrm>
            <a:off x="235078" y="1010651"/>
            <a:ext cx="838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US" sz="200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sz="200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sz="200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sz="200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r>
              <a:rPr lang="en-US" sz="200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Lora hình sao</a:t>
            </a:r>
          </a:p>
        </p:txBody>
      </p:sp>
      <p:pic>
        <p:nvPicPr>
          <p:cNvPr id="1026" name="Picture 2" descr="Cảm biến LoRa gửi và nhận dữ liệu như thế nào">
            <a:extLst>
              <a:ext uri="{FF2B5EF4-FFF2-40B4-BE49-F238E27FC236}">
                <a16:creationId xmlns:a16="http://schemas.microsoft.com/office/drawing/2014/main" id="{5936547E-3585-BAD3-7FEC-EFCCAF69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97" y="1586203"/>
            <a:ext cx="7457005" cy="426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10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III.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vi-VN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7FB1FCF8-E5E9-119E-937D-C5A27044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32" y="1104575"/>
            <a:ext cx="616353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5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11" name="AutoShape 2" descr="v model phases ">
            <a:extLst>
              <a:ext uri="{FF2B5EF4-FFF2-40B4-BE49-F238E27FC236}">
                <a16:creationId xmlns:a16="http://schemas.microsoft.com/office/drawing/2014/main" id="{58B008BC-956E-9CDB-B6F4-82ED44BAE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028" name="Picture 4" descr="Lightbox">
            <a:extLst>
              <a:ext uri="{FF2B5EF4-FFF2-40B4-BE49-F238E27FC236}">
                <a16:creationId xmlns:a16="http://schemas.microsoft.com/office/drawing/2014/main" id="{49EA6EA1-D3F5-242C-C56A-D8FF8DE8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2" y="1570672"/>
            <a:ext cx="559117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A414CAA-0448-F54B-27F3-A06232823AE8}"/>
              </a:ext>
            </a:extLst>
          </p:cNvPr>
          <p:cNvSpPr/>
          <p:nvPr/>
        </p:nvSpPr>
        <p:spPr>
          <a:xfrm>
            <a:off x="0" y="711313"/>
            <a:ext cx="1730969" cy="4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 Model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4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7D9DD2B-CB86-F647-85F4-CE06595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02AAE2DD-3B6F-1292-F0B0-17E0A31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vi-VN"/>
          </a:p>
        </p:txBody>
      </p:sp>
      <p:sp>
        <p:nvSpPr>
          <p:cNvPr id="11" name="AutoShape 2" descr="v model phases ">
            <a:extLst>
              <a:ext uri="{FF2B5EF4-FFF2-40B4-BE49-F238E27FC236}">
                <a16:creationId xmlns:a16="http://schemas.microsoft.com/office/drawing/2014/main" id="{58B008BC-956E-9CDB-B6F4-82ED44BAE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A414CAA-0448-F54B-27F3-A06232823AE8}"/>
              </a:ext>
            </a:extLst>
          </p:cNvPr>
          <p:cNvSpPr/>
          <p:nvPr/>
        </p:nvSpPr>
        <p:spPr>
          <a:xfrm>
            <a:off x="0" y="711313"/>
            <a:ext cx="2040835" cy="4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Deep Sleep Mode</a:t>
            </a:r>
            <a:endParaRPr lang="vi-VN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Hình ảnh 3" descr="ESP32 Deep Sleep">
            <a:extLst>
              <a:ext uri="{FF2B5EF4-FFF2-40B4-BE49-F238E27FC236}">
                <a16:creationId xmlns:a16="http://schemas.microsoft.com/office/drawing/2014/main" id="{95D5865B-D456-A752-94C3-EDAB07E47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65" y="2530666"/>
            <a:ext cx="6378535" cy="3589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E6AAAA3-A5BB-ACC1-CA00-95F0425FCD27}"/>
              </a:ext>
            </a:extLst>
          </p:cNvPr>
          <p:cNvSpPr txBox="1"/>
          <p:nvPr/>
        </p:nvSpPr>
        <p:spPr>
          <a:xfrm>
            <a:off x="-1" y="1313785"/>
            <a:ext cx="6867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Sử dụng chế độ ngủ mạnh nhất của ESP32: Deep Sleep Mode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 bộ phận duy nhất của chip vẫn được cấp nguồn là: bộ RTC, ngoại vi RTC (bao gồm bộ ULP) và bộ nhớ RTC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 biến ngưỡng nhiệt vào bộ nhớ RTC để không bị mất  dữ liệu.</a:t>
            </a:r>
          </a:p>
          <a:p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CCC405-6550-2286-4E1A-7707D6F4EADF}"/>
              </a:ext>
            </a:extLst>
          </p:cNvPr>
          <p:cNvSpPr txBox="1"/>
          <p:nvPr/>
        </p:nvSpPr>
        <p:spPr>
          <a:xfrm>
            <a:off x="168409" y="2854506"/>
            <a:ext cx="2040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 thụ </a:t>
            </a:r>
            <a:r>
              <a:rPr lang="en-US" sz="1800" b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 10µA đến 0.15mA </a:t>
            </a:r>
            <a:r>
              <a:rPr lang="en-US" sz="18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(thấp hơn nhiều lần so với năng lượng tiêu thụ khi ở chế độ Active Mode).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vi-VN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Tiết kiệm năng lượng</a:t>
            </a:r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54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2324</TotalTime>
  <Words>2155</Words>
  <Application>Microsoft Office PowerPoint</Application>
  <PresentationFormat>Trình chiếu Trên màn hình (4:3)</PresentationFormat>
  <Paragraphs>353</Paragraphs>
  <Slides>35</Slides>
  <Notes>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35</vt:i4>
      </vt:variant>
    </vt:vector>
  </HeadingPairs>
  <TitlesOfParts>
    <vt:vector size="41" baseType="lpstr">
      <vt:lpstr>Arial</vt:lpstr>
      <vt:lpstr>Calibri</vt:lpstr>
      <vt:lpstr>Lato</vt:lpstr>
      <vt:lpstr>Segoe UI</vt:lpstr>
      <vt:lpstr>Wingdings</vt:lpstr>
      <vt:lpstr>Office Theme</vt:lpstr>
      <vt:lpstr>Bản trình bày PowerPoint</vt:lpstr>
      <vt:lpstr>Bản trình bày PowerPoint</vt:lpstr>
      <vt:lpstr>Giới thiệu thành viên nhóm 10</vt:lpstr>
      <vt:lpstr>I. YÊU CẦU</vt:lpstr>
      <vt:lpstr>II. Tìm hiểu chung về mạng cảm biến không dây</vt:lpstr>
      <vt:lpstr>II. Tìm hiểu chung về mạng cảm biến không dây</vt:lpstr>
      <vt:lpstr>III. Xây dựng kiến trúc tổng quan hệ thống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IV. Xây dựng dự án theo các yêu cầu</vt:lpstr>
      <vt:lpstr>V. Lưu đồ thuật toán</vt:lpstr>
      <vt:lpstr>V. Lưu đồ thuật toán</vt:lpstr>
      <vt:lpstr>VI. 1 Số đoạn code quan trọng</vt:lpstr>
      <vt:lpstr>VI. 1 Số đoạn code quan trọng</vt:lpstr>
      <vt:lpstr>VI. 1 Số đoạn code quan trọng</vt:lpstr>
      <vt:lpstr>VII. Hình ảnh sản phẩm </vt:lpstr>
      <vt:lpstr>IIX. Mức độ hoàn thành</vt:lpstr>
      <vt:lpstr>IIX. Mức độ hoàn thành</vt:lpstr>
      <vt:lpstr>IX. Đánh giá hiệu năng sản phẩm</vt:lpstr>
      <vt:lpstr>X. Hướng nghiên cứu tiếp theo</vt:lpstr>
      <vt:lpstr>XI. Kết luận</vt:lpstr>
      <vt:lpstr>XII. Tài liệu tham khảo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LE DINH KHANH 20191905</cp:lastModifiedBy>
  <cp:revision>59</cp:revision>
  <dcterms:created xsi:type="dcterms:W3CDTF">2021-05-28T04:32:29Z</dcterms:created>
  <dcterms:modified xsi:type="dcterms:W3CDTF">2023-02-21T15:56:34Z</dcterms:modified>
</cp:coreProperties>
</file>